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5" r:id="rId1"/>
  </p:sldMasterIdLst>
  <p:sldIdLst>
    <p:sldId id="256" r:id="rId2"/>
    <p:sldId id="257" r:id="rId3"/>
    <p:sldId id="644" r:id="rId4"/>
    <p:sldId id="2147375368" r:id="rId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68" d="100"/>
          <a:sy n="68" d="100"/>
        </p:scale>
        <p:origin x="66" y="678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e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7.jpe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8.jpe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9.jpe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v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E9D53F57-C225-4DCF-12D9-75238C5038B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29054" y="4529913"/>
            <a:ext cx="1176919" cy="1172832"/>
          </a:xfrm>
          <a:prstGeom prst="rect">
            <a:avLst/>
          </a:prstGeom>
        </p:spPr>
      </p:pic>
      <p:pic>
        <p:nvPicPr>
          <p:cNvPr id="3" name="Picture 2" descr="A blue hexagons on a black background&#10;&#10;Description automatically generated">
            <a:extLst>
              <a:ext uri="{FF2B5EF4-FFF2-40B4-BE49-F238E27FC236}">
                <a16:creationId xmlns:a16="http://schemas.microsoft.com/office/drawing/2014/main" id="{A706643A-02E5-44E2-A5DB-1F90FECF7F2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0" y="0"/>
            <a:ext cx="12189420" cy="6858000"/>
          </a:xfrm>
          <a:prstGeom prst="rect">
            <a:avLst/>
          </a:prstGeom>
        </p:spPr>
      </p:pic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51D1AD75-72A8-3D76-1DD6-0B59A16F7F9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94812" y="3524078"/>
            <a:ext cx="4962120" cy="726441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buNone/>
              <a:defRPr kumimoji="0" lang="en-US" sz="4000" b="0" i="0" u="none" strike="noStrike" kern="120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Poppins Medium" pitchFamily="2" charset="77"/>
                <a:ea typeface="+mn-ea"/>
                <a:cs typeface="Poppins Medium" pitchFamily="2" charset="7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Insert your title</a:t>
            </a:r>
          </a:p>
        </p:txBody>
      </p:sp>
      <p:sp>
        <p:nvSpPr>
          <p:cNvPr id="23" name="Text Placeholder 51">
            <a:extLst>
              <a:ext uri="{FF2B5EF4-FFF2-40B4-BE49-F238E27FC236}">
                <a16:creationId xmlns:a16="http://schemas.microsoft.com/office/drawing/2014/main" id="{3327FB9C-4764-360A-27E5-0D09CFF9B2E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94812" y="4435623"/>
            <a:ext cx="4962120" cy="29749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Insert subtitle here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1C39F64B-7C79-8F37-0B20-7B1C3E18AC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1283" y="360881"/>
            <a:ext cx="1176919" cy="1172832"/>
          </a:xfrm>
          <a:prstGeom prst="rect">
            <a:avLst/>
          </a:prstGeom>
        </p:spPr>
      </p:pic>
      <p:sp>
        <p:nvSpPr>
          <p:cNvPr id="6" name="Text Placeholder 51">
            <a:extLst>
              <a:ext uri="{FF2B5EF4-FFF2-40B4-BE49-F238E27FC236}">
                <a16:creationId xmlns:a16="http://schemas.microsoft.com/office/drawing/2014/main" id="{7A68BA68-132A-30B5-5C1B-C372C430403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76013" y="4939264"/>
            <a:ext cx="4962120" cy="297495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16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Insert Date Here</a:t>
            </a:r>
          </a:p>
        </p:txBody>
      </p:sp>
    </p:spTree>
    <p:extLst>
      <p:ext uri="{BB962C8B-B14F-4D97-AF65-F5344CB8AC3E}">
        <p14:creationId xmlns:p14="http://schemas.microsoft.com/office/powerpoint/2010/main" val="32636921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s - Window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4C4C9C75-F1BE-882A-9052-817222798F0E}"/>
              </a:ext>
            </a:extLst>
          </p:cNvPr>
          <p:cNvGrpSpPr/>
          <p:nvPr userDrawn="1"/>
        </p:nvGrpSpPr>
        <p:grpSpPr>
          <a:xfrm>
            <a:off x="-46029" y="-30368"/>
            <a:ext cx="12245988" cy="6888369"/>
            <a:chOff x="-46029" y="-30368"/>
            <a:chExt cx="12245988" cy="6888369"/>
          </a:xfrm>
        </p:grpSpPr>
        <p:pic>
          <p:nvPicPr>
            <p:cNvPr id="13" name="Picture 12" descr="A light shining on a wall&#10;&#10;Description automatically generated">
              <a:extLst>
                <a:ext uri="{FF2B5EF4-FFF2-40B4-BE49-F238E27FC236}">
                  <a16:creationId xmlns:a16="http://schemas.microsoft.com/office/drawing/2014/main" id="{31424946-46E5-61A7-1145-455341A44E4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813" b="7813"/>
            <a:stretch/>
          </p:blipFill>
          <p:spPr>
            <a:xfrm>
              <a:off x="-46029" y="-30368"/>
              <a:ext cx="12245988" cy="6888368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A3D6B9CF-7440-07CB-314E-087869D52CA0}"/>
                </a:ext>
              </a:extLst>
            </p:cNvPr>
            <p:cNvSpPr/>
            <p:nvPr userDrawn="1"/>
          </p:nvSpPr>
          <p:spPr>
            <a:xfrm>
              <a:off x="-46029" y="-30368"/>
              <a:ext cx="12245988" cy="6888369"/>
            </a:xfrm>
            <a:prstGeom prst="rect">
              <a:avLst/>
            </a:prstGeom>
            <a:gradFill>
              <a:gsLst>
                <a:gs pos="0">
                  <a:schemeClr val="bg1">
                    <a:alpha val="90000"/>
                  </a:schemeClr>
                </a:gs>
                <a:gs pos="30000">
                  <a:schemeClr val="bg1">
                    <a:alpha val="80000"/>
                  </a:schemeClr>
                </a:gs>
                <a:gs pos="70000">
                  <a:schemeClr val="bg1">
                    <a:alpha val="60000"/>
                  </a:schemeClr>
                </a:gs>
                <a:gs pos="100000">
                  <a:schemeClr val="bg1">
                    <a:alpha val="40000"/>
                  </a:schemeClr>
                </a:gs>
              </a:gsLst>
              <a:path path="circle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gradFill flip="none" rotWithShape="1">
                  <a:gsLst>
                    <a:gs pos="0">
                      <a:schemeClr val="bg1">
                        <a:lumMod val="95000"/>
                        <a:alpha val="90000"/>
                      </a:schemeClr>
                    </a:gs>
                    <a:gs pos="45000">
                      <a:schemeClr val="bg1">
                        <a:lumMod val="95000"/>
                        <a:alpha val="80000"/>
                      </a:schemeClr>
                    </a:gs>
                    <a:gs pos="83000">
                      <a:schemeClr val="bg1">
                        <a:lumMod val="95000"/>
                        <a:alpha val="60000"/>
                      </a:schemeClr>
                    </a:gs>
                    <a:gs pos="100000">
                      <a:schemeClr val="bg1">
                        <a:lumMod val="95000"/>
                        <a:alpha val="40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endParaRPr>
            </a:p>
          </p:txBody>
        </p:sp>
      </p:grp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77A7DD-7AAC-85A4-19F5-483BFC4D3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D56978B-7161-BC18-B9B5-756AD8DA950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62172" y="6004877"/>
            <a:ext cx="724438" cy="704088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0C3EE5-27DC-293E-822F-366F5A050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75059" y="6356350"/>
            <a:ext cx="5980814" cy="365125"/>
          </a:xfrm>
        </p:spPr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4BC2E58-A7EE-DE5D-36F8-F45AB89C7B3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718057" y="1818502"/>
            <a:ext cx="2779728" cy="2816225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8648BA4B-23E9-C5B5-B4CF-0D2C5FE8DBF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718056" y="4779189"/>
            <a:ext cx="2490017" cy="244655"/>
          </a:xfrm>
        </p:spPr>
        <p:txBody>
          <a:bodyPr>
            <a:noAutofit/>
          </a:bodyPr>
          <a:lstStyle>
            <a:lvl2pPr marL="285750" indent="0">
              <a:buNone/>
              <a:defRPr sz="1400">
                <a:solidFill>
                  <a:srgbClr val="002060"/>
                </a:solidFill>
              </a:defRPr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NAME</a:t>
            </a:r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F4648713-8994-C565-4FCB-3B18F11B5666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298303" y="4779189"/>
            <a:ext cx="715253" cy="687297"/>
          </a:xfrm>
        </p:spPr>
        <p:txBody>
          <a:bodyPr>
            <a:noAutofit/>
          </a:bodyPr>
          <a:lstStyle>
            <a:lvl1pPr marL="0" indent="0">
              <a:buNone/>
              <a:defRPr sz="1100"/>
            </a:lvl1pPr>
          </a:lstStyle>
          <a:p>
            <a:r>
              <a:rPr lang="en-US"/>
              <a:t>QR Cod e</a:t>
            </a:r>
          </a:p>
        </p:txBody>
      </p:sp>
      <p:sp>
        <p:nvSpPr>
          <p:cNvPr id="3" name="Text Placeholder 14">
            <a:extLst>
              <a:ext uri="{FF2B5EF4-FFF2-40B4-BE49-F238E27FC236}">
                <a16:creationId xmlns:a16="http://schemas.microsoft.com/office/drawing/2014/main" id="{CE5F9C5B-5B71-DFFE-4F78-9C280C28875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718056" y="5059467"/>
            <a:ext cx="2490017" cy="407020"/>
          </a:xfrm>
        </p:spPr>
        <p:txBody>
          <a:bodyPr/>
          <a:lstStyle>
            <a:lvl2pPr marL="285750" indent="0">
              <a:buNone/>
              <a:defRPr sz="1100"/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Role</a:t>
            </a:r>
            <a:br>
              <a:rPr lang="en-US"/>
            </a:br>
            <a:r>
              <a:rPr lang="en-US"/>
              <a:t>Email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CCF00F6-ABE4-DB62-09CF-33E92C3A42E6}"/>
              </a:ext>
            </a:extLst>
          </p:cNvPr>
          <p:cNvSpPr/>
          <p:nvPr userDrawn="1"/>
        </p:nvSpPr>
        <p:spPr>
          <a:xfrm>
            <a:off x="6865467" y="-1"/>
            <a:ext cx="5304383" cy="1307806"/>
          </a:xfrm>
          <a:custGeom>
            <a:avLst/>
            <a:gdLst>
              <a:gd name="connsiteX0" fmla="*/ 0 w 5304383"/>
              <a:gd name="connsiteY0" fmla="*/ 0 h 1541722"/>
              <a:gd name="connsiteX1" fmla="*/ 5304383 w 5304383"/>
              <a:gd name="connsiteY1" fmla="*/ 0 h 1541722"/>
              <a:gd name="connsiteX2" fmla="*/ 5304383 w 5304383"/>
              <a:gd name="connsiteY2" fmla="*/ 1541722 h 1541722"/>
              <a:gd name="connsiteX3" fmla="*/ 201731 w 5304383"/>
              <a:gd name="connsiteY3" fmla="*/ 1541722 h 1541722"/>
              <a:gd name="connsiteX4" fmla="*/ 0 w 5304383"/>
              <a:gd name="connsiteY4" fmla="*/ 1339991 h 1541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4383" h="1541722">
                <a:moveTo>
                  <a:pt x="0" y="0"/>
                </a:moveTo>
                <a:lnTo>
                  <a:pt x="5304383" y="0"/>
                </a:lnTo>
                <a:lnTo>
                  <a:pt x="5304383" y="1541722"/>
                </a:lnTo>
                <a:lnTo>
                  <a:pt x="201731" y="1541722"/>
                </a:lnTo>
                <a:cubicBezTo>
                  <a:pt x="90318" y="1541722"/>
                  <a:pt x="0" y="1451404"/>
                  <a:pt x="0" y="1339991"/>
                </a:cubicBezTo>
                <a:close/>
              </a:path>
            </a:pathLst>
          </a:custGeom>
          <a:gradFill flip="none" rotWithShape="1">
            <a:gsLst>
              <a:gs pos="0">
                <a:srgbClr val="3A495C"/>
              </a:gs>
              <a:gs pos="30000">
                <a:srgbClr val="4C6078"/>
              </a:gs>
              <a:gs pos="70000">
                <a:srgbClr val="607896"/>
              </a:gs>
              <a:gs pos="100000">
                <a:srgbClr val="6B83A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FA19DC-76FF-EF86-B2E2-9D106F15B63D}"/>
              </a:ext>
            </a:extLst>
          </p:cNvPr>
          <p:cNvSpPr txBox="1"/>
          <p:nvPr userDrawn="1"/>
        </p:nvSpPr>
        <p:spPr>
          <a:xfrm>
            <a:off x="8045954" y="356517"/>
            <a:ext cx="32650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i="0">
                <a:solidFill>
                  <a:schemeClr val="bg1"/>
                </a:solidFill>
                <a:latin typeface="Poppins Black" panose="00000A00000000000000" pitchFamily="2" charset="0"/>
                <a:cs typeface="Poppins Black" panose="00000A00000000000000" pitchFamily="2" charset="0"/>
              </a:rPr>
              <a:t>OUR TEAM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474E795F-332B-B9B8-666A-B1599DCB9ADB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800946" y="1803999"/>
            <a:ext cx="2779728" cy="2816225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E8008271-CDAA-5FAF-2DC5-F0E4C7B59E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00945" y="4764686"/>
            <a:ext cx="2490017" cy="244655"/>
          </a:xfrm>
        </p:spPr>
        <p:txBody>
          <a:bodyPr>
            <a:noAutofit/>
          </a:bodyPr>
          <a:lstStyle>
            <a:lvl2pPr marL="285750" indent="0">
              <a:buNone/>
              <a:defRPr sz="1400">
                <a:solidFill>
                  <a:srgbClr val="002060"/>
                </a:solidFill>
              </a:defRPr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NAME</a:t>
            </a:r>
          </a:p>
        </p:txBody>
      </p:sp>
      <p:sp>
        <p:nvSpPr>
          <p:cNvPr id="14" name="Picture Placeholder 19">
            <a:extLst>
              <a:ext uri="{FF2B5EF4-FFF2-40B4-BE49-F238E27FC236}">
                <a16:creationId xmlns:a16="http://schemas.microsoft.com/office/drawing/2014/main" id="{DD6C37D1-18C5-AAD3-A178-008B0D650EB3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9381192" y="4764686"/>
            <a:ext cx="715253" cy="687297"/>
          </a:xfrm>
        </p:spPr>
        <p:txBody>
          <a:bodyPr>
            <a:noAutofit/>
          </a:bodyPr>
          <a:lstStyle>
            <a:lvl1pPr marL="0" indent="0">
              <a:buNone/>
              <a:defRPr sz="1100"/>
            </a:lvl1pPr>
          </a:lstStyle>
          <a:p>
            <a:r>
              <a:rPr lang="en-US"/>
              <a:t>QR Cod 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7E7C3B31-9A96-1B20-1960-EBECB84F463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800945" y="5044964"/>
            <a:ext cx="2490017" cy="407020"/>
          </a:xfrm>
        </p:spPr>
        <p:txBody>
          <a:bodyPr/>
          <a:lstStyle>
            <a:lvl2pPr marL="285750" indent="0">
              <a:buNone/>
              <a:defRPr sz="1100"/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Role</a:t>
            </a:r>
            <a:br>
              <a:rPr lang="en-US"/>
            </a:br>
            <a:r>
              <a:rPr lang="en-US"/>
              <a:t>Email</a:t>
            </a:r>
          </a:p>
        </p:txBody>
      </p:sp>
    </p:spTree>
    <p:extLst>
      <p:ext uri="{BB962C8B-B14F-4D97-AF65-F5344CB8AC3E}">
        <p14:creationId xmlns:p14="http://schemas.microsoft.com/office/powerpoint/2010/main" val="8878888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s - Window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77A7DD-7AAC-85A4-19F5-483BFC4D3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2B16BCF-F0C8-F22C-489B-72D420D40562}"/>
              </a:ext>
            </a:extLst>
          </p:cNvPr>
          <p:cNvGrpSpPr/>
          <p:nvPr userDrawn="1"/>
        </p:nvGrpSpPr>
        <p:grpSpPr>
          <a:xfrm>
            <a:off x="-46029" y="-30368"/>
            <a:ext cx="12245988" cy="6888369"/>
            <a:chOff x="-46029" y="-30368"/>
            <a:chExt cx="12245988" cy="6888369"/>
          </a:xfrm>
        </p:grpSpPr>
        <p:pic>
          <p:nvPicPr>
            <p:cNvPr id="23" name="Picture 22" descr="A light shining on a wall&#10;&#10;Description automatically generated">
              <a:extLst>
                <a:ext uri="{FF2B5EF4-FFF2-40B4-BE49-F238E27FC236}">
                  <a16:creationId xmlns:a16="http://schemas.microsoft.com/office/drawing/2014/main" id="{550E88D8-9260-3F86-133E-36299D550B9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813" b="7813"/>
            <a:stretch/>
          </p:blipFill>
          <p:spPr>
            <a:xfrm>
              <a:off x="-46029" y="-30368"/>
              <a:ext cx="12245988" cy="6888368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521F41C-0986-D8FD-AA66-5C0367613970}"/>
                </a:ext>
              </a:extLst>
            </p:cNvPr>
            <p:cNvSpPr/>
            <p:nvPr userDrawn="1"/>
          </p:nvSpPr>
          <p:spPr>
            <a:xfrm>
              <a:off x="-46029" y="-30368"/>
              <a:ext cx="12245988" cy="6888369"/>
            </a:xfrm>
            <a:prstGeom prst="rect">
              <a:avLst/>
            </a:prstGeom>
            <a:gradFill>
              <a:gsLst>
                <a:gs pos="0">
                  <a:schemeClr val="bg1">
                    <a:alpha val="90000"/>
                  </a:schemeClr>
                </a:gs>
                <a:gs pos="30000">
                  <a:schemeClr val="bg1">
                    <a:alpha val="80000"/>
                  </a:schemeClr>
                </a:gs>
                <a:gs pos="70000">
                  <a:schemeClr val="bg1">
                    <a:alpha val="60000"/>
                  </a:schemeClr>
                </a:gs>
                <a:gs pos="100000">
                  <a:schemeClr val="bg1">
                    <a:alpha val="40000"/>
                  </a:schemeClr>
                </a:gs>
              </a:gsLst>
              <a:path path="circle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gradFill flip="none" rotWithShape="1">
                  <a:gsLst>
                    <a:gs pos="0">
                      <a:schemeClr val="bg1">
                        <a:lumMod val="95000"/>
                        <a:alpha val="90000"/>
                      </a:schemeClr>
                    </a:gs>
                    <a:gs pos="45000">
                      <a:schemeClr val="bg1">
                        <a:lumMod val="95000"/>
                        <a:alpha val="80000"/>
                      </a:schemeClr>
                    </a:gs>
                    <a:gs pos="83000">
                      <a:schemeClr val="bg1">
                        <a:lumMod val="95000"/>
                        <a:alpha val="60000"/>
                      </a:schemeClr>
                    </a:gs>
                    <a:gs pos="100000">
                      <a:schemeClr val="bg1">
                        <a:lumMod val="95000"/>
                        <a:alpha val="40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endParaRP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3D56978B-7161-BC18-B9B5-756AD8DA950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62172" y="6004877"/>
            <a:ext cx="724438" cy="704088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0C3EE5-27DC-293E-822F-366F5A050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75059" y="6356350"/>
            <a:ext cx="5980814" cy="365125"/>
          </a:xfrm>
        </p:spPr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4BC2E58-A7EE-DE5D-36F8-F45AB89C7B3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4919" y="1818502"/>
            <a:ext cx="2779728" cy="2816225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8648BA4B-23E9-C5B5-B4CF-0D2C5FE8DBF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4918" y="4779189"/>
            <a:ext cx="2490017" cy="244655"/>
          </a:xfrm>
        </p:spPr>
        <p:txBody>
          <a:bodyPr>
            <a:noAutofit/>
          </a:bodyPr>
          <a:lstStyle>
            <a:lvl2pPr marL="285750" indent="0">
              <a:buNone/>
              <a:defRPr sz="1400">
                <a:solidFill>
                  <a:srgbClr val="002060"/>
                </a:solidFill>
              </a:defRPr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NAME</a:t>
            </a:r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F4648713-8994-C565-4FCB-3B18F11B5666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3205165" y="4779189"/>
            <a:ext cx="715253" cy="687297"/>
          </a:xfrm>
        </p:spPr>
        <p:txBody>
          <a:bodyPr>
            <a:noAutofit/>
          </a:bodyPr>
          <a:lstStyle>
            <a:lvl1pPr marL="0" indent="0">
              <a:buNone/>
              <a:defRPr sz="1100"/>
            </a:lvl1pPr>
          </a:lstStyle>
          <a:p>
            <a:r>
              <a:rPr lang="en-US"/>
              <a:t>QR Cod e</a:t>
            </a:r>
          </a:p>
        </p:txBody>
      </p:sp>
      <p:sp>
        <p:nvSpPr>
          <p:cNvPr id="3" name="Text Placeholder 14">
            <a:extLst>
              <a:ext uri="{FF2B5EF4-FFF2-40B4-BE49-F238E27FC236}">
                <a16:creationId xmlns:a16="http://schemas.microsoft.com/office/drawing/2014/main" id="{CE5F9C5B-5B71-DFFE-4F78-9C280C28875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4918" y="5059467"/>
            <a:ext cx="2490017" cy="407020"/>
          </a:xfrm>
        </p:spPr>
        <p:txBody>
          <a:bodyPr/>
          <a:lstStyle>
            <a:lvl2pPr marL="285750" indent="0">
              <a:buNone/>
              <a:defRPr sz="1100"/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Role</a:t>
            </a:r>
            <a:br>
              <a:rPr lang="en-US"/>
            </a:br>
            <a:r>
              <a:rPr lang="en-US"/>
              <a:t>Email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CCF00F6-ABE4-DB62-09CF-33E92C3A42E6}"/>
              </a:ext>
            </a:extLst>
          </p:cNvPr>
          <p:cNvSpPr/>
          <p:nvPr userDrawn="1"/>
        </p:nvSpPr>
        <p:spPr>
          <a:xfrm>
            <a:off x="6878469" y="-1"/>
            <a:ext cx="5304383" cy="1307806"/>
          </a:xfrm>
          <a:custGeom>
            <a:avLst/>
            <a:gdLst>
              <a:gd name="connsiteX0" fmla="*/ 0 w 5304383"/>
              <a:gd name="connsiteY0" fmla="*/ 0 h 1541722"/>
              <a:gd name="connsiteX1" fmla="*/ 5304383 w 5304383"/>
              <a:gd name="connsiteY1" fmla="*/ 0 h 1541722"/>
              <a:gd name="connsiteX2" fmla="*/ 5304383 w 5304383"/>
              <a:gd name="connsiteY2" fmla="*/ 1541722 h 1541722"/>
              <a:gd name="connsiteX3" fmla="*/ 201731 w 5304383"/>
              <a:gd name="connsiteY3" fmla="*/ 1541722 h 1541722"/>
              <a:gd name="connsiteX4" fmla="*/ 0 w 5304383"/>
              <a:gd name="connsiteY4" fmla="*/ 1339991 h 1541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4383" h="1541722">
                <a:moveTo>
                  <a:pt x="0" y="0"/>
                </a:moveTo>
                <a:lnTo>
                  <a:pt x="5304383" y="0"/>
                </a:lnTo>
                <a:lnTo>
                  <a:pt x="5304383" y="1541722"/>
                </a:lnTo>
                <a:lnTo>
                  <a:pt x="201731" y="1541722"/>
                </a:lnTo>
                <a:cubicBezTo>
                  <a:pt x="90318" y="1541722"/>
                  <a:pt x="0" y="1451404"/>
                  <a:pt x="0" y="1339991"/>
                </a:cubicBezTo>
                <a:close/>
              </a:path>
            </a:pathLst>
          </a:custGeom>
          <a:gradFill flip="none" rotWithShape="1">
            <a:gsLst>
              <a:gs pos="0">
                <a:srgbClr val="3A495C"/>
              </a:gs>
              <a:gs pos="30000">
                <a:srgbClr val="4C6078"/>
              </a:gs>
              <a:gs pos="70000">
                <a:srgbClr val="607896"/>
              </a:gs>
              <a:gs pos="100000">
                <a:srgbClr val="6B83A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FA19DC-76FF-EF86-B2E2-9D106F15B63D}"/>
              </a:ext>
            </a:extLst>
          </p:cNvPr>
          <p:cNvSpPr txBox="1"/>
          <p:nvPr userDrawn="1"/>
        </p:nvSpPr>
        <p:spPr>
          <a:xfrm>
            <a:off x="8045954" y="356517"/>
            <a:ext cx="32650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i="0">
                <a:solidFill>
                  <a:schemeClr val="bg1"/>
                </a:solidFill>
                <a:latin typeface="Poppins Black" panose="00000A00000000000000" pitchFamily="2" charset="0"/>
                <a:cs typeface="Poppins Black" panose="00000A00000000000000" pitchFamily="2" charset="0"/>
              </a:rPr>
              <a:t>OUR TEAM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474E795F-332B-B9B8-666A-B1599DCB9ADB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790081" y="1803999"/>
            <a:ext cx="2779728" cy="2816225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E8008271-CDAA-5FAF-2DC5-F0E4C7B59E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790080" y="4764686"/>
            <a:ext cx="2490017" cy="244655"/>
          </a:xfrm>
        </p:spPr>
        <p:txBody>
          <a:bodyPr>
            <a:noAutofit/>
          </a:bodyPr>
          <a:lstStyle>
            <a:lvl2pPr marL="285750" indent="0">
              <a:buNone/>
              <a:defRPr sz="1400">
                <a:solidFill>
                  <a:srgbClr val="002060"/>
                </a:solidFill>
              </a:defRPr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NAME</a:t>
            </a:r>
          </a:p>
        </p:txBody>
      </p:sp>
      <p:sp>
        <p:nvSpPr>
          <p:cNvPr id="14" name="Picture Placeholder 19">
            <a:extLst>
              <a:ext uri="{FF2B5EF4-FFF2-40B4-BE49-F238E27FC236}">
                <a16:creationId xmlns:a16="http://schemas.microsoft.com/office/drawing/2014/main" id="{DD6C37D1-18C5-AAD3-A178-008B0D650EB3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11370327" y="4764686"/>
            <a:ext cx="715253" cy="687297"/>
          </a:xfrm>
        </p:spPr>
        <p:txBody>
          <a:bodyPr>
            <a:noAutofit/>
          </a:bodyPr>
          <a:lstStyle>
            <a:lvl1pPr marL="0" indent="0">
              <a:buNone/>
              <a:defRPr sz="1100"/>
            </a:lvl1pPr>
          </a:lstStyle>
          <a:p>
            <a:r>
              <a:rPr lang="en-US"/>
              <a:t>QR Cod 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7E7C3B31-9A96-1B20-1960-EBECB84F463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790080" y="5044964"/>
            <a:ext cx="2490017" cy="407020"/>
          </a:xfrm>
        </p:spPr>
        <p:txBody>
          <a:bodyPr/>
          <a:lstStyle>
            <a:lvl2pPr marL="285750" indent="0">
              <a:buNone/>
              <a:defRPr sz="1100"/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Role</a:t>
            </a:r>
            <a:br>
              <a:rPr lang="en-US"/>
            </a:br>
            <a:r>
              <a:rPr lang="en-US"/>
              <a:t>Email</a:t>
            </a:r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2C6546FF-BFC6-1737-50AB-BAB425BE2A4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4750455" y="1803999"/>
            <a:ext cx="2779728" cy="2816225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80A940CB-B910-B7B6-8D6A-93399430C69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750454" y="4764686"/>
            <a:ext cx="2490017" cy="244655"/>
          </a:xfrm>
        </p:spPr>
        <p:txBody>
          <a:bodyPr>
            <a:noAutofit/>
          </a:bodyPr>
          <a:lstStyle>
            <a:lvl2pPr marL="285750" indent="0">
              <a:buNone/>
              <a:defRPr sz="1400">
                <a:solidFill>
                  <a:srgbClr val="002060"/>
                </a:solidFill>
              </a:defRPr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NAME</a:t>
            </a:r>
          </a:p>
        </p:txBody>
      </p:sp>
      <p:sp>
        <p:nvSpPr>
          <p:cNvPr id="16" name="Picture Placeholder 19">
            <a:extLst>
              <a:ext uri="{FF2B5EF4-FFF2-40B4-BE49-F238E27FC236}">
                <a16:creationId xmlns:a16="http://schemas.microsoft.com/office/drawing/2014/main" id="{2A01D4C7-112D-8917-CCBE-CC173AFC76FE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330701" y="4764686"/>
            <a:ext cx="715253" cy="687297"/>
          </a:xfrm>
        </p:spPr>
        <p:txBody>
          <a:bodyPr>
            <a:noAutofit/>
          </a:bodyPr>
          <a:lstStyle>
            <a:lvl1pPr marL="0" indent="0">
              <a:buNone/>
              <a:defRPr sz="1100"/>
            </a:lvl1pPr>
          </a:lstStyle>
          <a:p>
            <a:r>
              <a:rPr lang="en-US"/>
              <a:t>QR Cod e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081C8C91-3FA5-EBCB-2C74-5BB2A5CE3CE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750454" y="5044964"/>
            <a:ext cx="2490017" cy="407020"/>
          </a:xfrm>
        </p:spPr>
        <p:txBody>
          <a:bodyPr/>
          <a:lstStyle>
            <a:lvl2pPr marL="285750" indent="0">
              <a:buNone/>
              <a:defRPr sz="1100"/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Role</a:t>
            </a:r>
            <a:br>
              <a:rPr lang="en-US"/>
            </a:br>
            <a:r>
              <a:rPr lang="en-US"/>
              <a:t>Email</a:t>
            </a:r>
          </a:p>
        </p:txBody>
      </p:sp>
    </p:spTree>
    <p:extLst>
      <p:ext uri="{BB962C8B-B14F-4D97-AF65-F5344CB8AC3E}">
        <p14:creationId xmlns:p14="http://schemas.microsoft.com/office/powerpoint/2010/main" val="39701899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s - Window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A light shining on a wall&#10;&#10;Description automatically generated">
            <a:extLst>
              <a:ext uri="{FF2B5EF4-FFF2-40B4-BE49-F238E27FC236}">
                <a16:creationId xmlns:a16="http://schemas.microsoft.com/office/drawing/2014/main" id="{550E88D8-9260-3F86-133E-36299D550B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-46029" y="-30368"/>
            <a:ext cx="12245988" cy="6888368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77A7DD-7AAC-85A4-19F5-483BFC4D3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521F41C-0986-D8FD-AA66-5C0367613970}"/>
              </a:ext>
            </a:extLst>
          </p:cNvPr>
          <p:cNvSpPr/>
          <p:nvPr userDrawn="1"/>
        </p:nvSpPr>
        <p:spPr>
          <a:xfrm>
            <a:off x="-46029" y="-30369"/>
            <a:ext cx="12245988" cy="6888369"/>
          </a:xfrm>
          <a:prstGeom prst="rect">
            <a:avLst/>
          </a:prstGeom>
          <a:gradFill>
            <a:gsLst>
              <a:gs pos="0">
                <a:schemeClr val="bg1">
                  <a:alpha val="90000"/>
                </a:schemeClr>
              </a:gs>
              <a:gs pos="30000">
                <a:schemeClr val="bg1">
                  <a:alpha val="80000"/>
                </a:schemeClr>
              </a:gs>
              <a:gs pos="70000">
                <a:schemeClr val="bg1">
                  <a:alpha val="60000"/>
                </a:schemeClr>
              </a:gs>
              <a:gs pos="100000">
                <a:schemeClr val="bg1">
                  <a:alpha val="40000"/>
                </a:schemeClr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gradFill flip="none" rotWithShape="1">
                <a:gsLst>
                  <a:gs pos="0">
                    <a:schemeClr val="bg1">
                      <a:lumMod val="95000"/>
                      <a:alpha val="90000"/>
                    </a:schemeClr>
                  </a:gs>
                  <a:gs pos="45000">
                    <a:schemeClr val="bg1">
                      <a:lumMod val="95000"/>
                      <a:alpha val="80000"/>
                    </a:schemeClr>
                  </a:gs>
                  <a:gs pos="83000">
                    <a:schemeClr val="bg1">
                      <a:lumMod val="95000"/>
                      <a:alpha val="60000"/>
                    </a:schemeClr>
                  </a:gs>
                  <a:gs pos="100000">
                    <a:schemeClr val="bg1">
                      <a:lumMod val="95000"/>
                      <a:alpha val="40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D56978B-7161-BC18-B9B5-756AD8DA950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62172" y="6004877"/>
            <a:ext cx="724438" cy="704088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0C3EE5-27DC-293E-822F-366F5A050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75059" y="6356350"/>
            <a:ext cx="5980814" cy="365125"/>
          </a:xfrm>
        </p:spPr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4BC2E58-A7EE-DE5D-36F8-F45AB89C7B3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81581" y="1925643"/>
            <a:ext cx="1719683" cy="1708012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8648BA4B-23E9-C5B5-B4CF-0D2C5FE8DBF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420586" y="2400016"/>
            <a:ext cx="2490017" cy="244655"/>
          </a:xfrm>
        </p:spPr>
        <p:txBody>
          <a:bodyPr>
            <a:noAutofit/>
          </a:bodyPr>
          <a:lstStyle>
            <a:lvl2pPr marL="285750" indent="0">
              <a:buNone/>
              <a:defRPr sz="1400">
                <a:solidFill>
                  <a:srgbClr val="002060"/>
                </a:solidFill>
              </a:defRPr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NAME</a:t>
            </a:r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F4648713-8994-C565-4FCB-3B18F11B5666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00833" y="2400016"/>
            <a:ext cx="715253" cy="687297"/>
          </a:xfrm>
        </p:spPr>
        <p:txBody>
          <a:bodyPr>
            <a:noAutofit/>
          </a:bodyPr>
          <a:lstStyle>
            <a:lvl1pPr marL="0" indent="0">
              <a:buNone/>
              <a:defRPr sz="1100"/>
            </a:lvl1pPr>
          </a:lstStyle>
          <a:p>
            <a:r>
              <a:rPr lang="en-US"/>
              <a:t>QR Cod e</a:t>
            </a:r>
          </a:p>
        </p:txBody>
      </p:sp>
      <p:sp>
        <p:nvSpPr>
          <p:cNvPr id="3" name="Text Placeholder 14">
            <a:extLst>
              <a:ext uri="{FF2B5EF4-FFF2-40B4-BE49-F238E27FC236}">
                <a16:creationId xmlns:a16="http://schemas.microsoft.com/office/drawing/2014/main" id="{CE5F9C5B-5B71-DFFE-4F78-9C280C28875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420586" y="2680294"/>
            <a:ext cx="2490017" cy="407020"/>
          </a:xfrm>
        </p:spPr>
        <p:txBody>
          <a:bodyPr/>
          <a:lstStyle>
            <a:lvl2pPr marL="285750" indent="0">
              <a:buNone/>
              <a:defRPr sz="1100"/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Role</a:t>
            </a:r>
            <a:br>
              <a:rPr lang="en-US"/>
            </a:br>
            <a:r>
              <a:rPr lang="en-US"/>
              <a:t>Email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CCF00F6-ABE4-DB62-09CF-33E92C3A42E6}"/>
              </a:ext>
            </a:extLst>
          </p:cNvPr>
          <p:cNvSpPr/>
          <p:nvPr userDrawn="1"/>
        </p:nvSpPr>
        <p:spPr>
          <a:xfrm>
            <a:off x="6878469" y="-1"/>
            <a:ext cx="5304383" cy="1307806"/>
          </a:xfrm>
          <a:custGeom>
            <a:avLst/>
            <a:gdLst>
              <a:gd name="connsiteX0" fmla="*/ 0 w 5304383"/>
              <a:gd name="connsiteY0" fmla="*/ 0 h 1541722"/>
              <a:gd name="connsiteX1" fmla="*/ 5304383 w 5304383"/>
              <a:gd name="connsiteY1" fmla="*/ 0 h 1541722"/>
              <a:gd name="connsiteX2" fmla="*/ 5304383 w 5304383"/>
              <a:gd name="connsiteY2" fmla="*/ 1541722 h 1541722"/>
              <a:gd name="connsiteX3" fmla="*/ 201731 w 5304383"/>
              <a:gd name="connsiteY3" fmla="*/ 1541722 h 1541722"/>
              <a:gd name="connsiteX4" fmla="*/ 0 w 5304383"/>
              <a:gd name="connsiteY4" fmla="*/ 1339991 h 1541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4383" h="1541722">
                <a:moveTo>
                  <a:pt x="0" y="0"/>
                </a:moveTo>
                <a:lnTo>
                  <a:pt x="5304383" y="0"/>
                </a:lnTo>
                <a:lnTo>
                  <a:pt x="5304383" y="1541722"/>
                </a:lnTo>
                <a:lnTo>
                  <a:pt x="201731" y="1541722"/>
                </a:lnTo>
                <a:cubicBezTo>
                  <a:pt x="90318" y="1541722"/>
                  <a:pt x="0" y="1451404"/>
                  <a:pt x="0" y="1339991"/>
                </a:cubicBezTo>
                <a:close/>
              </a:path>
            </a:pathLst>
          </a:custGeom>
          <a:gradFill flip="none" rotWithShape="1">
            <a:gsLst>
              <a:gs pos="0">
                <a:srgbClr val="3A495C"/>
              </a:gs>
              <a:gs pos="30000">
                <a:srgbClr val="4C6078"/>
              </a:gs>
              <a:gs pos="70000">
                <a:srgbClr val="607896"/>
              </a:gs>
              <a:gs pos="100000">
                <a:srgbClr val="6B83A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FA19DC-76FF-EF86-B2E2-9D106F15B63D}"/>
              </a:ext>
            </a:extLst>
          </p:cNvPr>
          <p:cNvSpPr txBox="1"/>
          <p:nvPr userDrawn="1"/>
        </p:nvSpPr>
        <p:spPr>
          <a:xfrm>
            <a:off x="8045954" y="356517"/>
            <a:ext cx="32650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i="0">
                <a:solidFill>
                  <a:schemeClr val="bg1"/>
                </a:solidFill>
                <a:latin typeface="Poppins Black" panose="00000A00000000000000" pitchFamily="2" charset="0"/>
                <a:cs typeface="Poppins Black" panose="00000A00000000000000" pitchFamily="2" charset="0"/>
              </a:rPr>
              <a:t>OUR TEAM</a:t>
            </a:r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2C6546FF-BFC6-1737-50AB-BAB425BE2A4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678931" y="1911140"/>
            <a:ext cx="1719683" cy="1708012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80A940CB-B910-B7B6-8D6A-93399430C69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517936" y="2400015"/>
            <a:ext cx="2490017" cy="244655"/>
          </a:xfrm>
        </p:spPr>
        <p:txBody>
          <a:bodyPr>
            <a:noAutofit/>
          </a:bodyPr>
          <a:lstStyle>
            <a:lvl2pPr marL="285750" indent="0">
              <a:buNone/>
              <a:defRPr sz="1400">
                <a:solidFill>
                  <a:srgbClr val="002060"/>
                </a:solidFill>
              </a:defRPr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NAME</a:t>
            </a:r>
          </a:p>
        </p:txBody>
      </p:sp>
      <p:sp>
        <p:nvSpPr>
          <p:cNvPr id="16" name="Picture Placeholder 19">
            <a:extLst>
              <a:ext uri="{FF2B5EF4-FFF2-40B4-BE49-F238E27FC236}">
                <a16:creationId xmlns:a16="http://schemas.microsoft.com/office/drawing/2014/main" id="{2A01D4C7-112D-8917-CCBE-CC173AFC76FE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11098183" y="2400015"/>
            <a:ext cx="715253" cy="687297"/>
          </a:xfrm>
        </p:spPr>
        <p:txBody>
          <a:bodyPr>
            <a:noAutofit/>
          </a:bodyPr>
          <a:lstStyle>
            <a:lvl1pPr marL="0" indent="0">
              <a:buNone/>
              <a:defRPr sz="1100"/>
            </a:lvl1pPr>
          </a:lstStyle>
          <a:p>
            <a:r>
              <a:rPr lang="en-US"/>
              <a:t>QR Cod e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081C8C91-3FA5-EBCB-2C74-5BB2A5CE3CE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517936" y="2680293"/>
            <a:ext cx="2490017" cy="407020"/>
          </a:xfrm>
        </p:spPr>
        <p:txBody>
          <a:bodyPr/>
          <a:lstStyle>
            <a:lvl2pPr marL="285750" indent="0">
              <a:buNone/>
              <a:defRPr sz="1100"/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Role</a:t>
            </a:r>
            <a:br>
              <a:rPr lang="en-US"/>
            </a:br>
            <a:r>
              <a:rPr lang="en-US"/>
              <a:t>Email</a:t>
            </a:r>
          </a:p>
        </p:txBody>
      </p:sp>
      <p:sp>
        <p:nvSpPr>
          <p:cNvPr id="19" name="Picture Placeholder 3">
            <a:extLst>
              <a:ext uri="{FF2B5EF4-FFF2-40B4-BE49-F238E27FC236}">
                <a16:creationId xmlns:a16="http://schemas.microsoft.com/office/drawing/2014/main" id="{0660D9C9-710E-9F2A-70EE-668FD61498B2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581581" y="3768400"/>
            <a:ext cx="1719683" cy="1708012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3C670865-1EC0-670E-5C90-A8F09862694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420586" y="4242773"/>
            <a:ext cx="2490017" cy="244655"/>
          </a:xfrm>
        </p:spPr>
        <p:txBody>
          <a:bodyPr>
            <a:noAutofit/>
          </a:bodyPr>
          <a:lstStyle>
            <a:lvl2pPr marL="285750" indent="0">
              <a:buNone/>
              <a:defRPr sz="1400">
                <a:solidFill>
                  <a:srgbClr val="002060"/>
                </a:solidFill>
              </a:defRPr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NAME</a:t>
            </a:r>
          </a:p>
        </p:txBody>
      </p:sp>
      <p:sp>
        <p:nvSpPr>
          <p:cNvPr id="22" name="Picture Placeholder 19">
            <a:extLst>
              <a:ext uri="{FF2B5EF4-FFF2-40B4-BE49-F238E27FC236}">
                <a16:creationId xmlns:a16="http://schemas.microsoft.com/office/drawing/2014/main" id="{560139EA-41A5-7FDE-2B56-2689037A0D31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5000833" y="4242773"/>
            <a:ext cx="715253" cy="687297"/>
          </a:xfrm>
        </p:spPr>
        <p:txBody>
          <a:bodyPr>
            <a:noAutofit/>
          </a:bodyPr>
          <a:lstStyle>
            <a:lvl1pPr marL="0" indent="0">
              <a:buNone/>
              <a:defRPr sz="1100"/>
            </a:lvl1pPr>
          </a:lstStyle>
          <a:p>
            <a:r>
              <a:rPr lang="en-US"/>
              <a:t>QR Cod e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6F5A3F4A-027F-B341-A6BA-EC9B7F8D743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420586" y="4523051"/>
            <a:ext cx="2490017" cy="407020"/>
          </a:xfrm>
        </p:spPr>
        <p:txBody>
          <a:bodyPr/>
          <a:lstStyle>
            <a:lvl2pPr marL="285750" indent="0">
              <a:buNone/>
              <a:defRPr sz="1100"/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Role</a:t>
            </a:r>
            <a:br>
              <a:rPr lang="en-US"/>
            </a:br>
            <a:r>
              <a:rPr lang="en-US"/>
              <a:t>Email</a:t>
            </a:r>
          </a:p>
        </p:txBody>
      </p:sp>
      <p:sp>
        <p:nvSpPr>
          <p:cNvPr id="25" name="Picture Placeholder 3">
            <a:extLst>
              <a:ext uri="{FF2B5EF4-FFF2-40B4-BE49-F238E27FC236}">
                <a16:creationId xmlns:a16="http://schemas.microsoft.com/office/drawing/2014/main" id="{EA66EFDB-9860-0CC5-943F-6FBAFD365BA6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6678931" y="3753897"/>
            <a:ext cx="1719683" cy="1708012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B006D538-90D9-6F73-CDD5-A67FA93061C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517936" y="4242772"/>
            <a:ext cx="2490017" cy="244655"/>
          </a:xfrm>
        </p:spPr>
        <p:txBody>
          <a:bodyPr>
            <a:noAutofit/>
          </a:bodyPr>
          <a:lstStyle>
            <a:lvl2pPr marL="285750" indent="0">
              <a:buNone/>
              <a:defRPr sz="1400">
                <a:solidFill>
                  <a:srgbClr val="002060"/>
                </a:solidFill>
              </a:defRPr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NAME</a:t>
            </a:r>
          </a:p>
        </p:txBody>
      </p:sp>
      <p:sp>
        <p:nvSpPr>
          <p:cNvPr id="27" name="Picture Placeholder 19">
            <a:extLst>
              <a:ext uri="{FF2B5EF4-FFF2-40B4-BE49-F238E27FC236}">
                <a16:creationId xmlns:a16="http://schemas.microsoft.com/office/drawing/2014/main" id="{75A19993-971F-A2CE-81E0-1163254DEBA7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11098183" y="4242772"/>
            <a:ext cx="715253" cy="687297"/>
          </a:xfrm>
        </p:spPr>
        <p:txBody>
          <a:bodyPr>
            <a:noAutofit/>
          </a:bodyPr>
          <a:lstStyle>
            <a:lvl1pPr marL="0" indent="0">
              <a:buNone/>
              <a:defRPr sz="1100"/>
            </a:lvl1pPr>
          </a:lstStyle>
          <a:p>
            <a:r>
              <a:rPr lang="en-US"/>
              <a:t>QR Cod e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FB9CE1EA-81B6-7C4F-CB66-91A87330312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517936" y="4523050"/>
            <a:ext cx="2490017" cy="407020"/>
          </a:xfrm>
        </p:spPr>
        <p:txBody>
          <a:bodyPr/>
          <a:lstStyle>
            <a:lvl2pPr marL="285750" indent="0">
              <a:buNone/>
              <a:defRPr sz="1100"/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Role</a:t>
            </a:r>
            <a:br>
              <a:rPr lang="en-US"/>
            </a:br>
            <a:r>
              <a:rPr lang="en-US"/>
              <a:t>Email</a:t>
            </a:r>
          </a:p>
        </p:txBody>
      </p:sp>
    </p:spTree>
    <p:extLst>
      <p:ext uri="{BB962C8B-B14F-4D97-AF65-F5344CB8AC3E}">
        <p14:creationId xmlns:p14="http://schemas.microsoft.com/office/powerpoint/2010/main" val="14176281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s - Light Gre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2FE53702-81AE-688C-592E-9E2A0333342B}"/>
              </a:ext>
            </a:extLst>
          </p:cNvPr>
          <p:cNvGrpSpPr/>
          <p:nvPr userDrawn="1"/>
        </p:nvGrpSpPr>
        <p:grpSpPr>
          <a:xfrm>
            <a:off x="-53988" y="-74518"/>
            <a:ext cx="12299976" cy="7007035"/>
            <a:chOff x="-53988" y="-74518"/>
            <a:chExt cx="12299976" cy="7007035"/>
          </a:xfrm>
        </p:grpSpPr>
        <p:pic>
          <p:nvPicPr>
            <p:cNvPr id="13" name="Picture 12" descr="A white and grey background&#10;&#10;Description automatically generated">
              <a:extLst>
                <a:ext uri="{FF2B5EF4-FFF2-40B4-BE49-F238E27FC236}">
                  <a16:creationId xmlns:a16="http://schemas.microsoft.com/office/drawing/2014/main" id="{287F4DF4-8F91-EC5A-7C29-520D27EDBEB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" b="5000"/>
            <a:stretch/>
          </p:blipFill>
          <p:spPr>
            <a:xfrm>
              <a:off x="-53988" y="0"/>
              <a:ext cx="12192000" cy="6858000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7D655D7-4DFC-DC60-4F16-15157BAA222F}"/>
                </a:ext>
              </a:extLst>
            </p:cNvPr>
            <p:cNvSpPr/>
            <p:nvPr userDrawn="1"/>
          </p:nvSpPr>
          <p:spPr>
            <a:xfrm>
              <a:off x="-53988" y="-74518"/>
              <a:ext cx="12299976" cy="7007035"/>
            </a:xfrm>
            <a:prstGeom prst="rect">
              <a:avLst/>
            </a:prstGeom>
            <a:gradFill>
              <a:gsLst>
                <a:gs pos="0">
                  <a:schemeClr val="bg1">
                    <a:alpha val="90000"/>
                  </a:schemeClr>
                </a:gs>
                <a:gs pos="30000">
                  <a:schemeClr val="bg1">
                    <a:alpha val="80000"/>
                  </a:schemeClr>
                </a:gs>
                <a:gs pos="70000">
                  <a:schemeClr val="bg1">
                    <a:alpha val="60000"/>
                  </a:schemeClr>
                </a:gs>
                <a:gs pos="100000">
                  <a:schemeClr val="bg1">
                    <a:alpha val="40000"/>
                  </a:schemeClr>
                </a:gs>
              </a:gsLst>
              <a:path path="circle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gradFill flip="none" rotWithShape="1">
                  <a:gsLst>
                    <a:gs pos="0">
                      <a:schemeClr val="bg1">
                        <a:lumMod val="95000"/>
                        <a:alpha val="90000"/>
                      </a:schemeClr>
                    </a:gs>
                    <a:gs pos="45000">
                      <a:schemeClr val="bg1">
                        <a:lumMod val="95000"/>
                        <a:alpha val="80000"/>
                      </a:schemeClr>
                    </a:gs>
                    <a:gs pos="83000">
                      <a:schemeClr val="bg1">
                        <a:lumMod val="95000"/>
                        <a:alpha val="60000"/>
                      </a:schemeClr>
                    </a:gs>
                    <a:gs pos="100000">
                      <a:schemeClr val="bg1">
                        <a:lumMod val="95000"/>
                        <a:alpha val="40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endParaRPr>
            </a:p>
          </p:txBody>
        </p:sp>
      </p:grp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77A7DD-7AAC-85A4-19F5-483BFC4D3251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D56978B-7161-BC18-B9B5-756AD8DA950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62172" y="6004877"/>
            <a:ext cx="724438" cy="704088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0C3EE5-27DC-293E-822F-366F5A050D79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>
            <a:off x="3875059" y="6356350"/>
            <a:ext cx="5980814" cy="365125"/>
          </a:xfrm>
        </p:spPr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4BC2E58-A7EE-DE5D-36F8-F45AB89C7B3E}"/>
              </a:ext>
            </a:extLst>
          </p:cNvPr>
          <p:cNvSpPr>
            <a:spLocks noGrp="1"/>
          </p:cNvSpPr>
          <p:nvPr userDrawn="1">
            <p:ph type="pic" sz="quarter" idx="13"/>
          </p:nvPr>
        </p:nvSpPr>
        <p:spPr>
          <a:xfrm>
            <a:off x="2718057" y="1818502"/>
            <a:ext cx="2779728" cy="2816225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8648BA4B-23E9-C5B5-B4CF-0D2C5FE8DBF3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2718056" y="4779189"/>
            <a:ext cx="2490017" cy="244655"/>
          </a:xfrm>
        </p:spPr>
        <p:txBody>
          <a:bodyPr>
            <a:noAutofit/>
          </a:bodyPr>
          <a:lstStyle>
            <a:lvl2pPr marL="285750" indent="0">
              <a:buNone/>
              <a:defRPr sz="1400">
                <a:solidFill>
                  <a:srgbClr val="002060"/>
                </a:solidFill>
              </a:defRPr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NAME</a:t>
            </a:r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F4648713-8994-C565-4FCB-3B18F11B5666}"/>
              </a:ext>
            </a:extLst>
          </p:cNvPr>
          <p:cNvSpPr>
            <a:spLocks noGrp="1"/>
          </p:cNvSpPr>
          <p:nvPr userDrawn="1">
            <p:ph type="pic" sz="quarter" idx="17" hasCustomPrompt="1"/>
          </p:nvPr>
        </p:nvSpPr>
        <p:spPr>
          <a:xfrm>
            <a:off x="5298303" y="4779189"/>
            <a:ext cx="715253" cy="687297"/>
          </a:xfrm>
        </p:spPr>
        <p:txBody>
          <a:bodyPr>
            <a:noAutofit/>
          </a:bodyPr>
          <a:lstStyle>
            <a:lvl1pPr marL="0" indent="0">
              <a:buNone/>
              <a:defRPr sz="1100"/>
            </a:lvl1pPr>
          </a:lstStyle>
          <a:p>
            <a:r>
              <a:rPr lang="en-US"/>
              <a:t>QR Cod e</a:t>
            </a:r>
          </a:p>
        </p:txBody>
      </p:sp>
      <p:sp>
        <p:nvSpPr>
          <p:cNvPr id="3" name="Text Placeholder 14">
            <a:extLst>
              <a:ext uri="{FF2B5EF4-FFF2-40B4-BE49-F238E27FC236}">
                <a16:creationId xmlns:a16="http://schemas.microsoft.com/office/drawing/2014/main" id="{CE5F9C5B-5B71-DFFE-4F78-9C280C28875B}"/>
              </a:ext>
            </a:extLst>
          </p:cNvPr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2718056" y="5059467"/>
            <a:ext cx="2490017" cy="407020"/>
          </a:xfrm>
        </p:spPr>
        <p:txBody>
          <a:bodyPr/>
          <a:lstStyle>
            <a:lvl2pPr marL="285750" indent="0">
              <a:buNone/>
              <a:defRPr sz="1100"/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Role</a:t>
            </a:r>
            <a:br>
              <a:rPr lang="en-US"/>
            </a:br>
            <a:r>
              <a:rPr lang="en-US"/>
              <a:t>Email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CCF00F6-ABE4-DB62-09CF-33E92C3A42E6}"/>
              </a:ext>
            </a:extLst>
          </p:cNvPr>
          <p:cNvSpPr/>
          <p:nvPr userDrawn="1"/>
        </p:nvSpPr>
        <p:spPr>
          <a:xfrm>
            <a:off x="6865467" y="-1"/>
            <a:ext cx="5304383" cy="1307806"/>
          </a:xfrm>
          <a:custGeom>
            <a:avLst/>
            <a:gdLst>
              <a:gd name="connsiteX0" fmla="*/ 0 w 5304383"/>
              <a:gd name="connsiteY0" fmla="*/ 0 h 1541722"/>
              <a:gd name="connsiteX1" fmla="*/ 5304383 w 5304383"/>
              <a:gd name="connsiteY1" fmla="*/ 0 h 1541722"/>
              <a:gd name="connsiteX2" fmla="*/ 5304383 w 5304383"/>
              <a:gd name="connsiteY2" fmla="*/ 1541722 h 1541722"/>
              <a:gd name="connsiteX3" fmla="*/ 201731 w 5304383"/>
              <a:gd name="connsiteY3" fmla="*/ 1541722 h 1541722"/>
              <a:gd name="connsiteX4" fmla="*/ 0 w 5304383"/>
              <a:gd name="connsiteY4" fmla="*/ 1339991 h 1541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4383" h="1541722">
                <a:moveTo>
                  <a:pt x="0" y="0"/>
                </a:moveTo>
                <a:lnTo>
                  <a:pt x="5304383" y="0"/>
                </a:lnTo>
                <a:lnTo>
                  <a:pt x="5304383" y="1541722"/>
                </a:lnTo>
                <a:lnTo>
                  <a:pt x="201731" y="1541722"/>
                </a:lnTo>
                <a:cubicBezTo>
                  <a:pt x="90318" y="1541722"/>
                  <a:pt x="0" y="1451404"/>
                  <a:pt x="0" y="1339991"/>
                </a:cubicBezTo>
                <a:close/>
              </a:path>
            </a:pathLst>
          </a:custGeom>
          <a:gradFill flip="none" rotWithShape="1">
            <a:gsLst>
              <a:gs pos="0">
                <a:srgbClr val="3A495C"/>
              </a:gs>
              <a:gs pos="30000">
                <a:srgbClr val="4C6078"/>
              </a:gs>
              <a:gs pos="70000">
                <a:srgbClr val="607896"/>
              </a:gs>
              <a:gs pos="100000">
                <a:srgbClr val="6B83A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FA19DC-76FF-EF86-B2E2-9D106F15B63D}"/>
              </a:ext>
            </a:extLst>
          </p:cNvPr>
          <p:cNvSpPr txBox="1"/>
          <p:nvPr userDrawn="1"/>
        </p:nvSpPr>
        <p:spPr>
          <a:xfrm>
            <a:off x="8045954" y="356517"/>
            <a:ext cx="32650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i="0">
                <a:solidFill>
                  <a:schemeClr val="bg1"/>
                </a:solidFill>
                <a:latin typeface="Poppins Black" panose="00000A00000000000000" pitchFamily="2" charset="0"/>
                <a:cs typeface="Poppins Black" panose="00000A00000000000000" pitchFamily="2" charset="0"/>
              </a:rPr>
              <a:t>OUR TEAM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474E795F-332B-B9B8-666A-B1599DCB9ADB}"/>
              </a:ext>
            </a:extLst>
          </p:cNvPr>
          <p:cNvSpPr>
            <a:spLocks noGrp="1"/>
          </p:cNvSpPr>
          <p:nvPr userDrawn="1">
            <p:ph type="pic" sz="quarter" idx="20"/>
          </p:nvPr>
        </p:nvSpPr>
        <p:spPr>
          <a:xfrm>
            <a:off x="6800946" y="1803999"/>
            <a:ext cx="2779728" cy="2816225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E8008271-CDAA-5FAF-2DC5-F0E4C7B59E9C}"/>
              </a:ext>
            </a:extLst>
          </p:cNvPr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6800945" y="4764686"/>
            <a:ext cx="2490017" cy="244655"/>
          </a:xfrm>
        </p:spPr>
        <p:txBody>
          <a:bodyPr>
            <a:noAutofit/>
          </a:bodyPr>
          <a:lstStyle>
            <a:lvl2pPr marL="285750" indent="0">
              <a:buNone/>
              <a:defRPr sz="1400">
                <a:solidFill>
                  <a:srgbClr val="002060"/>
                </a:solidFill>
              </a:defRPr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NAME</a:t>
            </a:r>
          </a:p>
        </p:txBody>
      </p:sp>
      <p:sp>
        <p:nvSpPr>
          <p:cNvPr id="14" name="Picture Placeholder 19">
            <a:extLst>
              <a:ext uri="{FF2B5EF4-FFF2-40B4-BE49-F238E27FC236}">
                <a16:creationId xmlns:a16="http://schemas.microsoft.com/office/drawing/2014/main" id="{DD6C37D1-18C5-AAD3-A178-008B0D650EB3}"/>
              </a:ext>
            </a:extLst>
          </p:cNvPr>
          <p:cNvSpPr>
            <a:spLocks noGrp="1"/>
          </p:cNvSpPr>
          <p:nvPr userDrawn="1">
            <p:ph type="pic" sz="quarter" idx="22" hasCustomPrompt="1"/>
          </p:nvPr>
        </p:nvSpPr>
        <p:spPr>
          <a:xfrm>
            <a:off x="9381192" y="4764686"/>
            <a:ext cx="715253" cy="687297"/>
          </a:xfrm>
        </p:spPr>
        <p:txBody>
          <a:bodyPr>
            <a:noAutofit/>
          </a:bodyPr>
          <a:lstStyle>
            <a:lvl1pPr marL="0" indent="0">
              <a:buNone/>
              <a:defRPr sz="1100"/>
            </a:lvl1pPr>
          </a:lstStyle>
          <a:p>
            <a:r>
              <a:rPr lang="en-US"/>
              <a:t>QR Cod 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7E7C3B31-9A96-1B20-1960-EBECB84F4636}"/>
              </a:ext>
            </a:extLst>
          </p:cNvPr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6800945" y="5044964"/>
            <a:ext cx="2490017" cy="407020"/>
          </a:xfrm>
        </p:spPr>
        <p:txBody>
          <a:bodyPr/>
          <a:lstStyle>
            <a:lvl2pPr marL="285750" indent="0">
              <a:buNone/>
              <a:defRPr sz="1100"/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Role</a:t>
            </a:r>
            <a:br>
              <a:rPr lang="en-US"/>
            </a:br>
            <a:r>
              <a:rPr lang="en-US"/>
              <a:t>Email</a:t>
            </a:r>
          </a:p>
        </p:txBody>
      </p:sp>
    </p:spTree>
    <p:extLst>
      <p:ext uri="{BB962C8B-B14F-4D97-AF65-F5344CB8AC3E}">
        <p14:creationId xmlns:p14="http://schemas.microsoft.com/office/powerpoint/2010/main" val="13236993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s - Light Gre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41A3E6BB-814C-8C75-DB2D-8A9D433230BB}"/>
              </a:ext>
            </a:extLst>
          </p:cNvPr>
          <p:cNvGrpSpPr/>
          <p:nvPr userDrawn="1"/>
        </p:nvGrpSpPr>
        <p:grpSpPr>
          <a:xfrm>
            <a:off x="-53988" y="0"/>
            <a:ext cx="12299976" cy="7007035"/>
            <a:chOff x="-53988" y="0"/>
            <a:chExt cx="12299976" cy="7007035"/>
          </a:xfrm>
        </p:grpSpPr>
        <p:pic>
          <p:nvPicPr>
            <p:cNvPr id="21" name="Picture 20" descr="A white and grey background&#10;&#10;Description automatically generated">
              <a:extLst>
                <a:ext uri="{FF2B5EF4-FFF2-40B4-BE49-F238E27FC236}">
                  <a16:creationId xmlns:a16="http://schemas.microsoft.com/office/drawing/2014/main" id="{3D1CE687-6DC2-9194-6446-5FF9F4A504D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" b="5000"/>
            <a:stretch/>
          </p:blipFill>
          <p:spPr>
            <a:xfrm>
              <a:off x="-53988" y="0"/>
              <a:ext cx="12192000" cy="6858000"/>
            </a:xfrm>
            <a:prstGeom prst="rect">
              <a:avLst/>
            </a:prstGeom>
          </p:spPr>
        </p:pic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EB959E25-9981-55C0-A79D-B8AA3D541AFB}"/>
                </a:ext>
              </a:extLst>
            </p:cNvPr>
            <p:cNvSpPr/>
            <p:nvPr userDrawn="1"/>
          </p:nvSpPr>
          <p:spPr>
            <a:xfrm>
              <a:off x="-53988" y="0"/>
              <a:ext cx="12299976" cy="7007035"/>
            </a:xfrm>
            <a:prstGeom prst="rect">
              <a:avLst/>
            </a:prstGeom>
            <a:gradFill>
              <a:gsLst>
                <a:gs pos="0">
                  <a:schemeClr val="bg1">
                    <a:alpha val="90000"/>
                  </a:schemeClr>
                </a:gs>
                <a:gs pos="30000">
                  <a:schemeClr val="bg1">
                    <a:alpha val="80000"/>
                  </a:schemeClr>
                </a:gs>
                <a:gs pos="70000">
                  <a:schemeClr val="bg1">
                    <a:alpha val="60000"/>
                  </a:schemeClr>
                </a:gs>
                <a:gs pos="100000">
                  <a:schemeClr val="bg1">
                    <a:alpha val="40000"/>
                  </a:schemeClr>
                </a:gs>
              </a:gsLst>
              <a:path path="circle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gradFill flip="none" rotWithShape="1">
                  <a:gsLst>
                    <a:gs pos="0">
                      <a:schemeClr val="bg1">
                        <a:lumMod val="95000"/>
                        <a:alpha val="90000"/>
                      </a:schemeClr>
                    </a:gs>
                    <a:gs pos="45000">
                      <a:schemeClr val="bg1">
                        <a:lumMod val="95000"/>
                        <a:alpha val="80000"/>
                      </a:schemeClr>
                    </a:gs>
                    <a:gs pos="83000">
                      <a:schemeClr val="bg1">
                        <a:lumMod val="95000"/>
                        <a:alpha val="60000"/>
                      </a:schemeClr>
                    </a:gs>
                    <a:gs pos="100000">
                      <a:schemeClr val="bg1">
                        <a:lumMod val="95000"/>
                        <a:alpha val="40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endParaRPr>
            </a:p>
          </p:txBody>
        </p:sp>
      </p:grp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77A7DD-7AAC-85A4-19F5-483BFC4D3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D56978B-7161-BC18-B9B5-756AD8DA950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62172" y="6004877"/>
            <a:ext cx="724438" cy="704088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0C3EE5-27DC-293E-822F-366F5A050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75059" y="6356350"/>
            <a:ext cx="5980814" cy="365125"/>
          </a:xfrm>
        </p:spPr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4BC2E58-A7EE-DE5D-36F8-F45AB89C7B3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4919" y="1818502"/>
            <a:ext cx="2779728" cy="2816225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8648BA4B-23E9-C5B5-B4CF-0D2C5FE8DBF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4918" y="4779189"/>
            <a:ext cx="2490017" cy="244655"/>
          </a:xfrm>
        </p:spPr>
        <p:txBody>
          <a:bodyPr>
            <a:noAutofit/>
          </a:bodyPr>
          <a:lstStyle>
            <a:lvl2pPr marL="285750" indent="0">
              <a:buNone/>
              <a:defRPr sz="1400">
                <a:solidFill>
                  <a:srgbClr val="002060"/>
                </a:solidFill>
              </a:defRPr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NAME</a:t>
            </a:r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F4648713-8994-C565-4FCB-3B18F11B5666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3205165" y="4779189"/>
            <a:ext cx="715253" cy="687297"/>
          </a:xfrm>
        </p:spPr>
        <p:txBody>
          <a:bodyPr>
            <a:noAutofit/>
          </a:bodyPr>
          <a:lstStyle>
            <a:lvl1pPr marL="0" indent="0">
              <a:buNone/>
              <a:defRPr sz="1100"/>
            </a:lvl1pPr>
          </a:lstStyle>
          <a:p>
            <a:r>
              <a:rPr lang="en-US"/>
              <a:t>QR Cod e</a:t>
            </a:r>
          </a:p>
        </p:txBody>
      </p:sp>
      <p:sp>
        <p:nvSpPr>
          <p:cNvPr id="3" name="Text Placeholder 14">
            <a:extLst>
              <a:ext uri="{FF2B5EF4-FFF2-40B4-BE49-F238E27FC236}">
                <a16:creationId xmlns:a16="http://schemas.microsoft.com/office/drawing/2014/main" id="{CE5F9C5B-5B71-DFFE-4F78-9C280C28875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4918" y="5059467"/>
            <a:ext cx="2490017" cy="407020"/>
          </a:xfrm>
        </p:spPr>
        <p:txBody>
          <a:bodyPr/>
          <a:lstStyle>
            <a:lvl2pPr marL="285750" indent="0">
              <a:buNone/>
              <a:defRPr sz="1100"/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Role</a:t>
            </a:r>
            <a:br>
              <a:rPr lang="en-US"/>
            </a:br>
            <a:r>
              <a:rPr lang="en-US"/>
              <a:t>Email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CCF00F6-ABE4-DB62-09CF-33E92C3A42E6}"/>
              </a:ext>
            </a:extLst>
          </p:cNvPr>
          <p:cNvSpPr/>
          <p:nvPr userDrawn="1"/>
        </p:nvSpPr>
        <p:spPr>
          <a:xfrm>
            <a:off x="6878469" y="-1"/>
            <a:ext cx="5304383" cy="1307806"/>
          </a:xfrm>
          <a:custGeom>
            <a:avLst/>
            <a:gdLst>
              <a:gd name="connsiteX0" fmla="*/ 0 w 5304383"/>
              <a:gd name="connsiteY0" fmla="*/ 0 h 1541722"/>
              <a:gd name="connsiteX1" fmla="*/ 5304383 w 5304383"/>
              <a:gd name="connsiteY1" fmla="*/ 0 h 1541722"/>
              <a:gd name="connsiteX2" fmla="*/ 5304383 w 5304383"/>
              <a:gd name="connsiteY2" fmla="*/ 1541722 h 1541722"/>
              <a:gd name="connsiteX3" fmla="*/ 201731 w 5304383"/>
              <a:gd name="connsiteY3" fmla="*/ 1541722 h 1541722"/>
              <a:gd name="connsiteX4" fmla="*/ 0 w 5304383"/>
              <a:gd name="connsiteY4" fmla="*/ 1339991 h 1541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4383" h="1541722">
                <a:moveTo>
                  <a:pt x="0" y="0"/>
                </a:moveTo>
                <a:lnTo>
                  <a:pt x="5304383" y="0"/>
                </a:lnTo>
                <a:lnTo>
                  <a:pt x="5304383" y="1541722"/>
                </a:lnTo>
                <a:lnTo>
                  <a:pt x="201731" y="1541722"/>
                </a:lnTo>
                <a:cubicBezTo>
                  <a:pt x="90318" y="1541722"/>
                  <a:pt x="0" y="1451404"/>
                  <a:pt x="0" y="1339991"/>
                </a:cubicBezTo>
                <a:close/>
              </a:path>
            </a:pathLst>
          </a:custGeom>
          <a:gradFill flip="none" rotWithShape="1">
            <a:gsLst>
              <a:gs pos="0">
                <a:srgbClr val="3A495C"/>
              </a:gs>
              <a:gs pos="30000">
                <a:srgbClr val="4C6078"/>
              </a:gs>
              <a:gs pos="70000">
                <a:srgbClr val="607896"/>
              </a:gs>
              <a:gs pos="100000">
                <a:srgbClr val="6B83A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FA19DC-76FF-EF86-B2E2-9D106F15B63D}"/>
              </a:ext>
            </a:extLst>
          </p:cNvPr>
          <p:cNvSpPr txBox="1"/>
          <p:nvPr userDrawn="1"/>
        </p:nvSpPr>
        <p:spPr>
          <a:xfrm>
            <a:off x="8045954" y="356517"/>
            <a:ext cx="32650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i="0">
                <a:solidFill>
                  <a:schemeClr val="bg1"/>
                </a:solidFill>
                <a:latin typeface="Poppins Black" panose="00000A00000000000000" pitchFamily="2" charset="0"/>
                <a:cs typeface="Poppins Black" panose="00000A00000000000000" pitchFamily="2" charset="0"/>
              </a:rPr>
              <a:t>OUR TEAM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474E795F-332B-B9B8-666A-B1599DCB9ADB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790081" y="1803999"/>
            <a:ext cx="2779728" cy="2816225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E8008271-CDAA-5FAF-2DC5-F0E4C7B59E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790080" y="4764686"/>
            <a:ext cx="2490017" cy="244655"/>
          </a:xfrm>
        </p:spPr>
        <p:txBody>
          <a:bodyPr>
            <a:noAutofit/>
          </a:bodyPr>
          <a:lstStyle>
            <a:lvl2pPr marL="285750" indent="0">
              <a:buNone/>
              <a:defRPr sz="1400">
                <a:solidFill>
                  <a:srgbClr val="002060"/>
                </a:solidFill>
              </a:defRPr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NAME</a:t>
            </a:r>
          </a:p>
        </p:txBody>
      </p:sp>
      <p:sp>
        <p:nvSpPr>
          <p:cNvPr id="14" name="Picture Placeholder 19">
            <a:extLst>
              <a:ext uri="{FF2B5EF4-FFF2-40B4-BE49-F238E27FC236}">
                <a16:creationId xmlns:a16="http://schemas.microsoft.com/office/drawing/2014/main" id="{DD6C37D1-18C5-AAD3-A178-008B0D650EB3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11370327" y="4764686"/>
            <a:ext cx="715253" cy="687297"/>
          </a:xfrm>
        </p:spPr>
        <p:txBody>
          <a:bodyPr>
            <a:noAutofit/>
          </a:bodyPr>
          <a:lstStyle>
            <a:lvl1pPr marL="0" indent="0">
              <a:buNone/>
              <a:defRPr sz="1100"/>
            </a:lvl1pPr>
          </a:lstStyle>
          <a:p>
            <a:r>
              <a:rPr lang="en-US"/>
              <a:t>QR Cod 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7E7C3B31-9A96-1B20-1960-EBECB84F463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790080" y="5044964"/>
            <a:ext cx="2490017" cy="407020"/>
          </a:xfrm>
        </p:spPr>
        <p:txBody>
          <a:bodyPr/>
          <a:lstStyle>
            <a:lvl2pPr marL="285750" indent="0">
              <a:buNone/>
              <a:defRPr sz="1100"/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Role</a:t>
            </a:r>
            <a:br>
              <a:rPr lang="en-US"/>
            </a:br>
            <a:r>
              <a:rPr lang="en-US"/>
              <a:t>Email</a:t>
            </a:r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2C6546FF-BFC6-1737-50AB-BAB425BE2A4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4750455" y="1803999"/>
            <a:ext cx="2779728" cy="2816225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80A940CB-B910-B7B6-8D6A-93399430C69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750454" y="4764686"/>
            <a:ext cx="2490017" cy="244655"/>
          </a:xfrm>
        </p:spPr>
        <p:txBody>
          <a:bodyPr>
            <a:noAutofit/>
          </a:bodyPr>
          <a:lstStyle>
            <a:lvl2pPr marL="285750" indent="0">
              <a:buNone/>
              <a:defRPr sz="1400">
                <a:solidFill>
                  <a:srgbClr val="002060"/>
                </a:solidFill>
              </a:defRPr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NAME</a:t>
            </a:r>
          </a:p>
        </p:txBody>
      </p:sp>
      <p:sp>
        <p:nvSpPr>
          <p:cNvPr id="16" name="Picture Placeholder 19">
            <a:extLst>
              <a:ext uri="{FF2B5EF4-FFF2-40B4-BE49-F238E27FC236}">
                <a16:creationId xmlns:a16="http://schemas.microsoft.com/office/drawing/2014/main" id="{2A01D4C7-112D-8917-CCBE-CC173AFC76FE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330701" y="4764686"/>
            <a:ext cx="715253" cy="687297"/>
          </a:xfrm>
        </p:spPr>
        <p:txBody>
          <a:bodyPr>
            <a:noAutofit/>
          </a:bodyPr>
          <a:lstStyle>
            <a:lvl1pPr marL="0" indent="0">
              <a:buNone/>
              <a:defRPr sz="1100"/>
            </a:lvl1pPr>
          </a:lstStyle>
          <a:p>
            <a:r>
              <a:rPr lang="en-US"/>
              <a:t>QR Cod e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081C8C91-3FA5-EBCB-2C74-5BB2A5CE3CE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750454" y="5044964"/>
            <a:ext cx="2490017" cy="407020"/>
          </a:xfrm>
        </p:spPr>
        <p:txBody>
          <a:bodyPr/>
          <a:lstStyle>
            <a:lvl2pPr marL="285750" indent="0">
              <a:buNone/>
              <a:defRPr sz="1100"/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Role</a:t>
            </a:r>
            <a:br>
              <a:rPr lang="en-US"/>
            </a:br>
            <a:r>
              <a:rPr lang="en-US"/>
              <a:t>Email</a:t>
            </a:r>
          </a:p>
        </p:txBody>
      </p:sp>
    </p:spTree>
    <p:extLst>
      <p:ext uri="{BB962C8B-B14F-4D97-AF65-F5344CB8AC3E}">
        <p14:creationId xmlns:p14="http://schemas.microsoft.com/office/powerpoint/2010/main" val="39440081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s - Light Grey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CB042D3C-3CAF-2E8C-0BFC-8650DCD04168}"/>
              </a:ext>
            </a:extLst>
          </p:cNvPr>
          <p:cNvGrpSpPr/>
          <p:nvPr userDrawn="1"/>
        </p:nvGrpSpPr>
        <p:grpSpPr>
          <a:xfrm>
            <a:off x="-53988" y="0"/>
            <a:ext cx="12299976" cy="7007035"/>
            <a:chOff x="-53988" y="0"/>
            <a:chExt cx="12299976" cy="7007035"/>
          </a:xfrm>
        </p:grpSpPr>
        <p:pic>
          <p:nvPicPr>
            <p:cNvPr id="12" name="Picture 11" descr="A white and grey background&#10;&#10;Description automatically generated">
              <a:extLst>
                <a:ext uri="{FF2B5EF4-FFF2-40B4-BE49-F238E27FC236}">
                  <a16:creationId xmlns:a16="http://schemas.microsoft.com/office/drawing/2014/main" id="{7EB4CAED-6F38-355F-71B9-CF71DD2A9D2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" b="5000"/>
            <a:stretch/>
          </p:blipFill>
          <p:spPr>
            <a:xfrm>
              <a:off x="-53988" y="0"/>
              <a:ext cx="12192000" cy="6858000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D5949AC-3ECA-F1F5-46E6-97B896E33284}"/>
                </a:ext>
              </a:extLst>
            </p:cNvPr>
            <p:cNvSpPr/>
            <p:nvPr userDrawn="1"/>
          </p:nvSpPr>
          <p:spPr>
            <a:xfrm>
              <a:off x="-53988" y="0"/>
              <a:ext cx="12299976" cy="7007035"/>
            </a:xfrm>
            <a:prstGeom prst="rect">
              <a:avLst/>
            </a:prstGeom>
            <a:gradFill>
              <a:gsLst>
                <a:gs pos="0">
                  <a:schemeClr val="bg1">
                    <a:alpha val="90000"/>
                  </a:schemeClr>
                </a:gs>
                <a:gs pos="30000">
                  <a:schemeClr val="bg1">
                    <a:alpha val="80000"/>
                  </a:schemeClr>
                </a:gs>
                <a:gs pos="70000">
                  <a:schemeClr val="bg1">
                    <a:alpha val="60000"/>
                  </a:schemeClr>
                </a:gs>
                <a:gs pos="100000">
                  <a:schemeClr val="bg1">
                    <a:alpha val="40000"/>
                  </a:schemeClr>
                </a:gs>
              </a:gsLst>
              <a:path path="circle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gradFill flip="none" rotWithShape="1">
                  <a:gsLst>
                    <a:gs pos="0">
                      <a:schemeClr val="bg1">
                        <a:lumMod val="95000"/>
                        <a:alpha val="90000"/>
                      </a:schemeClr>
                    </a:gs>
                    <a:gs pos="45000">
                      <a:schemeClr val="bg1">
                        <a:lumMod val="95000"/>
                        <a:alpha val="80000"/>
                      </a:schemeClr>
                    </a:gs>
                    <a:gs pos="83000">
                      <a:schemeClr val="bg1">
                        <a:lumMod val="95000"/>
                        <a:alpha val="60000"/>
                      </a:schemeClr>
                    </a:gs>
                    <a:gs pos="100000">
                      <a:schemeClr val="bg1">
                        <a:lumMod val="95000"/>
                        <a:alpha val="40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endParaRPr>
            </a:p>
          </p:txBody>
        </p:sp>
      </p:grp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77A7DD-7AAC-85A4-19F5-483BFC4D3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D56978B-7161-BC18-B9B5-756AD8DA950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62172" y="6004877"/>
            <a:ext cx="724438" cy="704088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0C3EE5-27DC-293E-822F-366F5A050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75059" y="6356350"/>
            <a:ext cx="5980814" cy="365125"/>
          </a:xfrm>
        </p:spPr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4BC2E58-A7EE-DE5D-36F8-F45AB89C7B3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81581" y="1925643"/>
            <a:ext cx="1719683" cy="1708012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8648BA4B-23E9-C5B5-B4CF-0D2C5FE8DBF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420586" y="2400016"/>
            <a:ext cx="2490017" cy="244655"/>
          </a:xfrm>
        </p:spPr>
        <p:txBody>
          <a:bodyPr>
            <a:noAutofit/>
          </a:bodyPr>
          <a:lstStyle>
            <a:lvl2pPr marL="285750" indent="0">
              <a:buNone/>
              <a:defRPr sz="1400">
                <a:solidFill>
                  <a:srgbClr val="002060"/>
                </a:solidFill>
              </a:defRPr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NAME</a:t>
            </a:r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F4648713-8994-C565-4FCB-3B18F11B5666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00833" y="2400016"/>
            <a:ext cx="715253" cy="687297"/>
          </a:xfrm>
        </p:spPr>
        <p:txBody>
          <a:bodyPr>
            <a:noAutofit/>
          </a:bodyPr>
          <a:lstStyle>
            <a:lvl1pPr marL="0" indent="0">
              <a:buNone/>
              <a:defRPr sz="1100"/>
            </a:lvl1pPr>
          </a:lstStyle>
          <a:p>
            <a:r>
              <a:rPr lang="en-US"/>
              <a:t>QR Cod e</a:t>
            </a:r>
          </a:p>
        </p:txBody>
      </p:sp>
      <p:sp>
        <p:nvSpPr>
          <p:cNvPr id="3" name="Text Placeholder 14">
            <a:extLst>
              <a:ext uri="{FF2B5EF4-FFF2-40B4-BE49-F238E27FC236}">
                <a16:creationId xmlns:a16="http://schemas.microsoft.com/office/drawing/2014/main" id="{CE5F9C5B-5B71-DFFE-4F78-9C280C28875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420586" y="2680294"/>
            <a:ext cx="2490017" cy="407020"/>
          </a:xfrm>
        </p:spPr>
        <p:txBody>
          <a:bodyPr/>
          <a:lstStyle>
            <a:lvl2pPr marL="285750" indent="0">
              <a:buNone/>
              <a:defRPr sz="1100"/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Role</a:t>
            </a:r>
            <a:br>
              <a:rPr lang="en-US"/>
            </a:br>
            <a:r>
              <a:rPr lang="en-US"/>
              <a:t>Email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CCF00F6-ABE4-DB62-09CF-33E92C3A42E6}"/>
              </a:ext>
            </a:extLst>
          </p:cNvPr>
          <p:cNvSpPr/>
          <p:nvPr userDrawn="1"/>
        </p:nvSpPr>
        <p:spPr>
          <a:xfrm>
            <a:off x="6878469" y="-1"/>
            <a:ext cx="5304383" cy="1307806"/>
          </a:xfrm>
          <a:custGeom>
            <a:avLst/>
            <a:gdLst>
              <a:gd name="connsiteX0" fmla="*/ 0 w 5304383"/>
              <a:gd name="connsiteY0" fmla="*/ 0 h 1541722"/>
              <a:gd name="connsiteX1" fmla="*/ 5304383 w 5304383"/>
              <a:gd name="connsiteY1" fmla="*/ 0 h 1541722"/>
              <a:gd name="connsiteX2" fmla="*/ 5304383 w 5304383"/>
              <a:gd name="connsiteY2" fmla="*/ 1541722 h 1541722"/>
              <a:gd name="connsiteX3" fmla="*/ 201731 w 5304383"/>
              <a:gd name="connsiteY3" fmla="*/ 1541722 h 1541722"/>
              <a:gd name="connsiteX4" fmla="*/ 0 w 5304383"/>
              <a:gd name="connsiteY4" fmla="*/ 1339991 h 1541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4383" h="1541722">
                <a:moveTo>
                  <a:pt x="0" y="0"/>
                </a:moveTo>
                <a:lnTo>
                  <a:pt x="5304383" y="0"/>
                </a:lnTo>
                <a:lnTo>
                  <a:pt x="5304383" y="1541722"/>
                </a:lnTo>
                <a:lnTo>
                  <a:pt x="201731" y="1541722"/>
                </a:lnTo>
                <a:cubicBezTo>
                  <a:pt x="90318" y="1541722"/>
                  <a:pt x="0" y="1451404"/>
                  <a:pt x="0" y="1339991"/>
                </a:cubicBezTo>
                <a:close/>
              </a:path>
            </a:pathLst>
          </a:custGeom>
          <a:gradFill flip="none" rotWithShape="1">
            <a:gsLst>
              <a:gs pos="0">
                <a:srgbClr val="3A495C"/>
              </a:gs>
              <a:gs pos="30000">
                <a:srgbClr val="4C6078"/>
              </a:gs>
              <a:gs pos="70000">
                <a:srgbClr val="607896"/>
              </a:gs>
              <a:gs pos="100000">
                <a:srgbClr val="6B83A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FA19DC-76FF-EF86-B2E2-9D106F15B63D}"/>
              </a:ext>
            </a:extLst>
          </p:cNvPr>
          <p:cNvSpPr txBox="1"/>
          <p:nvPr userDrawn="1"/>
        </p:nvSpPr>
        <p:spPr>
          <a:xfrm>
            <a:off x="8045954" y="356517"/>
            <a:ext cx="32650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i="0">
                <a:solidFill>
                  <a:schemeClr val="bg1"/>
                </a:solidFill>
                <a:latin typeface="Poppins Black" panose="00000A00000000000000" pitchFamily="2" charset="0"/>
                <a:cs typeface="Poppins Black" panose="00000A00000000000000" pitchFamily="2" charset="0"/>
              </a:rPr>
              <a:t>OUR TEAM</a:t>
            </a:r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2C6546FF-BFC6-1737-50AB-BAB425BE2A4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678931" y="1911140"/>
            <a:ext cx="1719683" cy="1708012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80A940CB-B910-B7B6-8D6A-93399430C69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517936" y="2400015"/>
            <a:ext cx="2490017" cy="244655"/>
          </a:xfrm>
        </p:spPr>
        <p:txBody>
          <a:bodyPr>
            <a:noAutofit/>
          </a:bodyPr>
          <a:lstStyle>
            <a:lvl2pPr marL="285750" indent="0">
              <a:buNone/>
              <a:defRPr sz="1400">
                <a:solidFill>
                  <a:srgbClr val="002060"/>
                </a:solidFill>
              </a:defRPr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NAME</a:t>
            </a:r>
          </a:p>
        </p:txBody>
      </p:sp>
      <p:sp>
        <p:nvSpPr>
          <p:cNvPr id="16" name="Picture Placeholder 19">
            <a:extLst>
              <a:ext uri="{FF2B5EF4-FFF2-40B4-BE49-F238E27FC236}">
                <a16:creationId xmlns:a16="http://schemas.microsoft.com/office/drawing/2014/main" id="{2A01D4C7-112D-8917-CCBE-CC173AFC76FE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11098183" y="2400015"/>
            <a:ext cx="715253" cy="687297"/>
          </a:xfrm>
        </p:spPr>
        <p:txBody>
          <a:bodyPr>
            <a:noAutofit/>
          </a:bodyPr>
          <a:lstStyle>
            <a:lvl1pPr marL="0" indent="0">
              <a:buNone/>
              <a:defRPr sz="1100"/>
            </a:lvl1pPr>
          </a:lstStyle>
          <a:p>
            <a:r>
              <a:rPr lang="en-US"/>
              <a:t>QR Cod e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081C8C91-3FA5-EBCB-2C74-5BB2A5CE3CE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517936" y="2680293"/>
            <a:ext cx="2490017" cy="407020"/>
          </a:xfrm>
        </p:spPr>
        <p:txBody>
          <a:bodyPr/>
          <a:lstStyle>
            <a:lvl2pPr marL="285750" indent="0">
              <a:buNone/>
              <a:defRPr sz="1100"/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Role</a:t>
            </a:r>
            <a:br>
              <a:rPr lang="en-US"/>
            </a:br>
            <a:r>
              <a:rPr lang="en-US"/>
              <a:t>Email</a:t>
            </a:r>
          </a:p>
        </p:txBody>
      </p:sp>
      <p:sp>
        <p:nvSpPr>
          <p:cNvPr id="19" name="Picture Placeholder 3">
            <a:extLst>
              <a:ext uri="{FF2B5EF4-FFF2-40B4-BE49-F238E27FC236}">
                <a16:creationId xmlns:a16="http://schemas.microsoft.com/office/drawing/2014/main" id="{0660D9C9-710E-9F2A-70EE-668FD61498B2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581581" y="3768400"/>
            <a:ext cx="1719683" cy="1708012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3C670865-1EC0-670E-5C90-A8F09862694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420586" y="4242773"/>
            <a:ext cx="2490017" cy="244655"/>
          </a:xfrm>
        </p:spPr>
        <p:txBody>
          <a:bodyPr>
            <a:noAutofit/>
          </a:bodyPr>
          <a:lstStyle>
            <a:lvl2pPr marL="285750" indent="0">
              <a:buNone/>
              <a:defRPr sz="1400">
                <a:solidFill>
                  <a:srgbClr val="002060"/>
                </a:solidFill>
              </a:defRPr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NAME</a:t>
            </a:r>
          </a:p>
        </p:txBody>
      </p:sp>
      <p:sp>
        <p:nvSpPr>
          <p:cNvPr id="22" name="Picture Placeholder 19">
            <a:extLst>
              <a:ext uri="{FF2B5EF4-FFF2-40B4-BE49-F238E27FC236}">
                <a16:creationId xmlns:a16="http://schemas.microsoft.com/office/drawing/2014/main" id="{560139EA-41A5-7FDE-2B56-2689037A0D31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5000833" y="4242773"/>
            <a:ext cx="715253" cy="687297"/>
          </a:xfrm>
        </p:spPr>
        <p:txBody>
          <a:bodyPr>
            <a:noAutofit/>
          </a:bodyPr>
          <a:lstStyle>
            <a:lvl1pPr marL="0" indent="0">
              <a:buNone/>
              <a:defRPr sz="1100"/>
            </a:lvl1pPr>
          </a:lstStyle>
          <a:p>
            <a:r>
              <a:rPr lang="en-US"/>
              <a:t>QR Cod e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6F5A3F4A-027F-B341-A6BA-EC9B7F8D743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420586" y="4523051"/>
            <a:ext cx="2490017" cy="407020"/>
          </a:xfrm>
        </p:spPr>
        <p:txBody>
          <a:bodyPr/>
          <a:lstStyle>
            <a:lvl2pPr marL="285750" indent="0">
              <a:buNone/>
              <a:defRPr sz="1100"/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Role</a:t>
            </a:r>
            <a:br>
              <a:rPr lang="en-US"/>
            </a:br>
            <a:r>
              <a:rPr lang="en-US"/>
              <a:t>Email</a:t>
            </a:r>
          </a:p>
        </p:txBody>
      </p:sp>
      <p:sp>
        <p:nvSpPr>
          <p:cNvPr id="25" name="Picture Placeholder 3">
            <a:extLst>
              <a:ext uri="{FF2B5EF4-FFF2-40B4-BE49-F238E27FC236}">
                <a16:creationId xmlns:a16="http://schemas.microsoft.com/office/drawing/2014/main" id="{EA66EFDB-9860-0CC5-943F-6FBAFD365BA6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6678931" y="3753897"/>
            <a:ext cx="1719683" cy="1708012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B006D538-90D9-6F73-CDD5-A67FA93061C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517936" y="4242772"/>
            <a:ext cx="2490017" cy="244655"/>
          </a:xfrm>
        </p:spPr>
        <p:txBody>
          <a:bodyPr>
            <a:noAutofit/>
          </a:bodyPr>
          <a:lstStyle>
            <a:lvl2pPr marL="285750" indent="0">
              <a:buNone/>
              <a:defRPr sz="1400">
                <a:solidFill>
                  <a:srgbClr val="002060"/>
                </a:solidFill>
              </a:defRPr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NAME</a:t>
            </a:r>
          </a:p>
        </p:txBody>
      </p:sp>
      <p:sp>
        <p:nvSpPr>
          <p:cNvPr id="27" name="Picture Placeholder 19">
            <a:extLst>
              <a:ext uri="{FF2B5EF4-FFF2-40B4-BE49-F238E27FC236}">
                <a16:creationId xmlns:a16="http://schemas.microsoft.com/office/drawing/2014/main" id="{75A19993-971F-A2CE-81E0-1163254DEBA7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11098183" y="4242772"/>
            <a:ext cx="715253" cy="687297"/>
          </a:xfrm>
        </p:spPr>
        <p:txBody>
          <a:bodyPr>
            <a:noAutofit/>
          </a:bodyPr>
          <a:lstStyle>
            <a:lvl1pPr marL="0" indent="0">
              <a:buNone/>
              <a:defRPr sz="1100"/>
            </a:lvl1pPr>
          </a:lstStyle>
          <a:p>
            <a:r>
              <a:rPr lang="en-US"/>
              <a:t>QR Cod e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FB9CE1EA-81B6-7C4F-CB66-91A87330312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517936" y="4523050"/>
            <a:ext cx="2490017" cy="407020"/>
          </a:xfrm>
        </p:spPr>
        <p:txBody>
          <a:bodyPr/>
          <a:lstStyle>
            <a:lvl2pPr marL="285750" indent="0">
              <a:buNone/>
              <a:defRPr sz="1100"/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Role</a:t>
            </a:r>
            <a:br>
              <a:rPr lang="en-US"/>
            </a:br>
            <a:r>
              <a:rPr lang="en-US"/>
              <a:t>Email</a:t>
            </a:r>
          </a:p>
        </p:txBody>
      </p:sp>
    </p:spTree>
    <p:extLst>
      <p:ext uri="{BB962C8B-B14F-4D97-AF65-F5344CB8AC3E}">
        <p14:creationId xmlns:p14="http://schemas.microsoft.com/office/powerpoint/2010/main" val="3986812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able of Content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white and grey background&#10;&#10;Description automatically generated">
            <a:extLst>
              <a:ext uri="{FF2B5EF4-FFF2-40B4-BE49-F238E27FC236}">
                <a16:creationId xmlns:a16="http://schemas.microsoft.com/office/drawing/2014/main" id="{0FA0A3E8-6658-9B05-794E-1D6DF79DAC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" b="5000"/>
          <a:stretch/>
        </p:blipFill>
        <p:spPr>
          <a:xfrm>
            <a:off x="-19029" y="0"/>
            <a:ext cx="12192000" cy="68580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77A7DD-7AAC-85A4-19F5-483BFC4D3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521F41C-0986-D8FD-AA66-5C0367613970}"/>
              </a:ext>
            </a:extLst>
          </p:cNvPr>
          <p:cNvSpPr/>
          <p:nvPr userDrawn="1"/>
        </p:nvSpPr>
        <p:spPr>
          <a:xfrm>
            <a:off x="-19029" y="0"/>
            <a:ext cx="12192000" cy="6858000"/>
          </a:xfrm>
          <a:prstGeom prst="rect">
            <a:avLst/>
          </a:prstGeom>
          <a:gradFill>
            <a:gsLst>
              <a:gs pos="0">
                <a:schemeClr val="bg1">
                  <a:alpha val="90000"/>
                </a:schemeClr>
              </a:gs>
              <a:gs pos="30000">
                <a:schemeClr val="bg1">
                  <a:alpha val="80000"/>
                </a:schemeClr>
              </a:gs>
              <a:gs pos="70000">
                <a:schemeClr val="bg1">
                  <a:alpha val="60000"/>
                </a:schemeClr>
              </a:gs>
              <a:gs pos="100000">
                <a:schemeClr val="bg1">
                  <a:alpha val="40000"/>
                </a:schemeClr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gradFill flip="none" rotWithShape="1">
                <a:gsLst>
                  <a:gs pos="0">
                    <a:schemeClr val="bg1">
                      <a:lumMod val="95000"/>
                      <a:alpha val="90000"/>
                    </a:schemeClr>
                  </a:gs>
                  <a:gs pos="45000">
                    <a:schemeClr val="bg1">
                      <a:lumMod val="95000"/>
                      <a:alpha val="80000"/>
                    </a:schemeClr>
                  </a:gs>
                  <a:gs pos="83000">
                    <a:schemeClr val="bg1">
                      <a:lumMod val="95000"/>
                      <a:alpha val="60000"/>
                    </a:schemeClr>
                  </a:gs>
                  <a:gs pos="100000">
                    <a:schemeClr val="bg1">
                      <a:lumMod val="95000"/>
                      <a:alpha val="40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0C3EE5-27DC-293E-822F-366F5A050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75059" y="6356350"/>
            <a:ext cx="5980814" cy="365125"/>
          </a:xfrm>
        </p:spPr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B3BE060-533A-DD13-B7CE-59B13054C643}"/>
              </a:ext>
            </a:extLst>
          </p:cNvPr>
          <p:cNvGrpSpPr/>
          <p:nvPr userDrawn="1"/>
        </p:nvGrpSpPr>
        <p:grpSpPr>
          <a:xfrm>
            <a:off x="-37479" y="-1"/>
            <a:ext cx="3930989" cy="6858001"/>
            <a:chOff x="-19029" y="-950260"/>
            <a:chExt cx="4985171" cy="8486588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33BA4725-71DC-4922-EB4A-CB3317540DBC}"/>
                </a:ext>
              </a:extLst>
            </p:cNvPr>
            <p:cNvGrpSpPr>
              <a:grpSpLocks noChangeAspect="1"/>
            </p:cNvGrpSpPr>
            <p:nvPr userDrawn="1"/>
          </p:nvGrpSpPr>
          <p:grpSpPr>
            <a:xfrm>
              <a:off x="-19029" y="545210"/>
              <a:ext cx="4985171" cy="6991118"/>
              <a:chOff x="-6274" y="-83298"/>
              <a:chExt cx="6083245" cy="8531038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9FAF6BB9-69FF-5B03-642A-3F6390C6222A}"/>
                  </a:ext>
                </a:extLst>
              </p:cNvPr>
              <p:cNvPicPr>
                <a:picLocks noChangeAspect="1"/>
              </p:cNvPicPr>
              <p:nvPr userDrawn="1"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8876" r="4509"/>
              <a:stretch/>
            </p:blipFill>
            <p:spPr>
              <a:xfrm>
                <a:off x="-6274" y="-83298"/>
                <a:ext cx="6083245" cy="6087977"/>
              </a:xfrm>
              <a:prstGeom prst="rect">
                <a:avLst/>
              </a:prstGeom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9CE93C36-30B8-6580-112C-4B226347CE2C}"/>
                  </a:ext>
                </a:extLst>
              </p:cNvPr>
              <p:cNvPicPr>
                <a:picLocks noChangeAspect="1"/>
              </p:cNvPicPr>
              <p:nvPr userDrawn="1"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8876" t="94676" r="4509"/>
              <a:stretch/>
            </p:blipFill>
            <p:spPr>
              <a:xfrm flipV="1">
                <a:off x="-6274" y="6004677"/>
                <a:ext cx="6083245" cy="2443063"/>
              </a:xfrm>
              <a:prstGeom prst="rect">
                <a:avLst/>
              </a:prstGeom>
            </p:spPr>
          </p:pic>
        </p:grp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2CF68EB3-D417-ACDC-829A-BE1C63D57FC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876" r="4509" b="88218"/>
            <a:stretch/>
          </p:blipFill>
          <p:spPr>
            <a:xfrm flipV="1">
              <a:off x="-19029" y="-950260"/>
              <a:ext cx="4985171" cy="1538069"/>
            </a:xfrm>
            <a:prstGeom prst="rect">
              <a:avLst/>
            </a:prstGeom>
          </p:spPr>
        </p:pic>
      </p:grpSp>
      <p:pic>
        <p:nvPicPr>
          <p:cNvPr id="19" name="Graphic 18">
            <a:extLst>
              <a:ext uri="{FF2B5EF4-FFF2-40B4-BE49-F238E27FC236}">
                <a16:creationId xmlns:a16="http://schemas.microsoft.com/office/drawing/2014/main" id="{C8825317-3503-9699-989F-B76CB4B0F8C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6277" y="6004877"/>
            <a:ext cx="705391" cy="702941"/>
          </a:xfrm>
          <a:prstGeom prst="rect">
            <a:avLst/>
          </a:prstGeom>
        </p:spPr>
      </p:pic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23B846D3-D590-BFC8-1659-A3A1ED93C42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93033" y="1208487"/>
            <a:ext cx="7077413" cy="4451232"/>
          </a:xfrm>
        </p:spPr>
        <p:txBody>
          <a:bodyPr anchor="ctr" anchorCtr="0"/>
          <a:lstStyle>
            <a:lvl1pPr marL="0" indent="0">
              <a:buClr>
                <a:srgbClr val="8FD2ED"/>
              </a:buClr>
              <a:buFont typeface="Wingdings" panose="05000000000000000000" pitchFamily="2" charset="2"/>
              <a:buNone/>
              <a:defRPr lang="en-US" sz="2000" kern="1200" dirty="0" smtClean="0">
                <a:solidFill>
                  <a:srgbClr val="183352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FD2ED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/>
              <a:t>TBD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FD2ED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/>
              <a:t>TBD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FD2ED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/>
              <a:t>TBD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FD2ED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/>
              <a:t>TBD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FD2ED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/>
              <a:t>TBD</a:t>
            </a: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1151A603-6AE2-1A99-4EB1-86F0DD5E5044}"/>
              </a:ext>
            </a:extLst>
          </p:cNvPr>
          <p:cNvSpPr/>
          <p:nvPr userDrawn="1"/>
        </p:nvSpPr>
        <p:spPr>
          <a:xfrm>
            <a:off x="6865467" y="-1"/>
            <a:ext cx="5304383" cy="848660"/>
          </a:xfrm>
          <a:custGeom>
            <a:avLst/>
            <a:gdLst>
              <a:gd name="connsiteX0" fmla="*/ 0 w 5304383"/>
              <a:gd name="connsiteY0" fmla="*/ 0 h 1541722"/>
              <a:gd name="connsiteX1" fmla="*/ 5304383 w 5304383"/>
              <a:gd name="connsiteY1" fmla="*/ 0 h 1541722"/>
              <a:gd name="connsiteX2" fmla="*/ 5304383 w 5304383"/>
              <a:gd name="connsiteY2" fmla="*/ 1541722 h 1541722"/>
              <a:gd name="connsiteX3" fmla="*/ 201731 w 5304383"/>
              <a:gd name="connsiteY3" fmla="*/ 1541722 h 1541722"/>
              <a:gd name="connsiteX4" fmla="*/ 0 w 5304383"/>
              <a:gd name="connsiteY4" fmla="*/ 1339991 h 1541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4383" h="1541722">
                <a:moveTo>
                  <a:pt x="0" y="0"/>
                </a:moveTo>
                <a:lnTo>
                  <a:pt x="5304383" y="0"/>
                </a:lnTo>
                <a:lnTo>
                  <a:pt x="5304383" y="1541722"/>
                </a:lnTo>
                <a:lnTo>
                  <a:pt x="201731" y="1541722"/>
                </a:lnTo>
                <a:cubicBezTo>
                  <a:pt x="90318" y="1541722"/>
                  <a:pt x="0" y="1451404"/>
                  <a:pt x="0" y="1339991"/>
                </a:cubicBezTo>
                <a:close/>
              </a:path>
            </a:pathLst>
          </a:custGeom>
          <a:gradFill flip="none" rotWithShape="1">
            <a:gsLst>
              <a:gs pos="0">
                <a:srgbClr val="4FACC9"/>
              </a:gs>
              <a:gs pos="30000">
                <a:srgbClr val="73B7CF"/>
              </a:gs>
              <a:gs pos="70000">
                <a:srgbClr val="99C1D3"/>
              </a:gs>
              <a:gs pos="100000">
                <a:srgbClr val="CDE2E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0604A91-8FE7-7138-A215-D310ED639159}"/>
              </a:ext>
            </a:extLst>
          </p:cNvPr>
          <p:cNvSpPr txBox="1"/>
          <p:nvPr userDrawn="1"/>
        </p:nvSpPr>
        <p:spPr>
          <a:xfrm>
            <a:off x="7144009" y="188901"/>
            <a:ext cx="47472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0">
                <a:solidFill>
                  <a:schemeClr val="bg1"/>
                </a:solidFill>
                <a:latin typeface="+mj-lt"/>
              </a:rPr>
              <a:t>Taking Action</a:t>
            </a:r>
          </a:p>
        </p:txBody>
      </p:sp>
    </p:spTree>
    <p:extLst>
      <p:ext uri="{BB962C8B-B14F-4D97-AF65-F5344CB8AC3E}">
        <p14:creationId xmlns:p14="http://schemas.microsoft.com/office/powerpoint/2010/main" val="22194437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able of Content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white and grey background&#10;&#10;Description automatically generated">
            <a:extLst>
              <a:ext uri="{FF2B5EF4-FFF2-40B4-BE49-F238E27FC236}">
                <a16:creationId xmlns:a16="http://schemas.microsoft.com/office/drawing/2014/main" id="{0FA0A3E8-6658-9B05-794E-1D6DF79DAC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" b="5000"/>
          <a:stretch/>
        </p:blipFill>
        <p:spPr>
          <a:xfrm>
            <a:off x="-19029" y="0"/>
            <a:ext cx="12192000" cy="68580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77A7DD-7AAC-85A4-19F5-483BFC4D3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521F41C-0986-D8FD-AA66-5C0367613970}"/>
              </a:ext>
            </a:extLst>
          </p:cNvPr>
          <p:cNvSpPr/>
          <p:nvPr userDrawn="1"/>
        </p:nvSpPr>
        <p:spPr>
          <a:xfrm>
            <a:off x="-19029" y="0"/>
            <a:ext cx="12192000" cy="6858000"/>
          </a:xfrm>
          <a:prstGeom prst="rect">
            <a:avLst/>
          </a:prstGeom>
          <a:gradFill>
            <a:gsLst>
              <a:gs pos="0">
                <a:schemeClr val="bg1">
                  <a:alpha val="90000"/>
                </a:schemeClr>
              </a:gs>
              <a:gs pos="30000">
                <a:schemeClr val="bg1">
                  <a:alpha val="80000"/>
                </a:schemeClr>
              </a:gs>
              <a:gs pos="70000">
                <a:schemeClr val="bg1">
                  <a:alpha val="60000"/>
                </a:schemeClr>
              </a:gs>
              <a:gs pos="100000">
                <a:schemeClr val="bg1">
                  <a:alpha val="40000"/>
                </a:schemeClr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gradFill flip="none" rotWithShape="1">
                <a:gsLst>
                  <a:gs pos="0">
                    <a:schemeClr val="bg1">
                      <a:lumMod val="95000"/>
                      <a:alpha val="90000"/>
                    </a:schemeClr>
                  </a:gs>
                  <a:gs pos="45000">
                    <a:schemeClr val="bg1">
                      <a:lumMod val="95000"/>
                      <a:alpha val="80000"/>
                    </a:schemeClr>
                  </a:gs>
                  <a:gs pos="83000">
                    <a:schemeClr val="bg1">
                      <a:lumMod val="95000"/>
                      <a:alpha val="60000"/>
                    </a:schemeClr>
                  </a:gs>
                  <a:gs pos="100000">
                    <a:schemeClr val="bg1">
                      <a:lumMod val="95000"/>
                      <a:alpha val="40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0C3EE5-27DC-293E-822F-366F5A050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75059" y="6356350"/>
            <a:ext cx="5980814" cy="365125"/>
          </a:xfrm>
        </p:spPr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23B846D3-D590-BFC8-1659-A3A1ED93C42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875059" y="1208487"/>
            <a:ext cx="7695387" cy="4451232"/>
          </a:xfrm>
        </p:spPr>
        <p:txBody>
          <a:bodyPr anchor="ctr" anchorCtr="0"/>
          <a:lstStyle>
            <a:lvl1pPr marL="0" indent="0">
              <a:buClr>
                <a:srgbClr val="0070C0"/>
              </a:buClr>
              <a:buFontTx/>
              <a:buNone/>
              <a:defRPr lang="en-US" sz="2000" kern="1200" dirty="0" smtClean="0">
                <a:solidFill>
                  <a:srgbClr val="183352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FD2ED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/>
              <a:t>TBD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FD2ED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/>
              <a:t>TBD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FD2ED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/>
              <a:t>TBD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FD2ED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/>
              <a:t>TBD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FD2ED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/>
              <a:t>TBD</a:t>
            </a: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1151A603-6AE2-1A99-4EB1-86F0DD5E5044}"/>
              </a:ext>
            </a:extLst>
          </p:cNvPr>
          <p:cNvSpPr/>
          <p:nvPr userDrawn="1"/>
        </p:nvSpPr>
        <p:spPr>
          <a:xfrm>
            <a:off x="6865467" y="-1"/>
            <a:ext cx="5304383" cy="848660"/>
          </a:xfrm>
          <a:custGeom>
            <a:avLst/>
            <a:gdLst>
              <a:gd name="connsiteX0" fmla="*/ 0 w 5304383"/>
              <a:gd name="connsiteY0" fmla="*/ 0 h 1541722"/>
              <a:gd name="connsiteX1" fmla="*/ 5304383 w 5304383"/>
              <a:gd name="connsiteY1" fmla="*/ 0 h 1541722"/>
              <a:gd name="connsiteX2" fmla="*/ 5304383 w 5304383"/>
              <a:gd name="connsiteY2" fmla="*/ 1541722 h 1541722"/>
              <a:gd name="connsiteX3" fmla="*/ 201731 w 5304383"/>
              <a:gd name="connsiteY3" fmla="*/ 1541722 h 1541722"/>
              <a:gd name="connsiteX4" fmla="*/ 0 w 5304383"/>
              <a:gd name="connsiteY4" fmla="*/ 1339991 h 1541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4383" h="1541722">
                <a:moveTo>
                  <a:pt x="0" y="0"/>
                </a:moveTo>
                <a:lnTo>
                  <a:pt x="5304383" y="0"/>
                </a:lnTo>
                <a:lnTo>
                  <a:pt x="5304383" y="1541722"/>
                </a:lnTo>
                <a:lnTo>
                  <a:pt x="201731" y="1541722"/>
                </a:lnTo>
                <a:cubicBezTo>
                  <a:pt x="90318" y="1541722"/>
                  <a:pt x="0" y="1451404"/>
                  <a:pt x="0" y="1339991"/>
                </a:cubicBezTo>
                <a:close/>
              </a:path>
            </a:pathLst>
          </a:custGeom>
          <a:gradFill flip="none" rotWithShape="1">
            <a:gsLst>
              <a:gs pos="0">
                <a:srgbClr val="4F58D5"/>
              </a:gs>
              <a:gs pos="30000">
                <a:srgbClr val="6F7EDB"/>
              </a:gs>
              <a:gs pos="70000">
                <a:srgbClr val="92A1E2"/>
              </a:gs>
              <a:gs pos="100000">
                <a:srgbClr val="B4C2EA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0604A91-8FE7-7138-A215-D310ED639159}"/>
              </a:ext>
            </a:extLst>
          </p:cNvPr>
          <p:cNvSpPr txBox="1"/>
          <p:nvPr userDrawn="1"/>
        </p:nvSpPr>
        <p:spPr>
          <a:xfrm>
            <a:off x="7144009" y="188901"/>
            <a:ext cx="47472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0">
                <a:solidFill>
                  <a:schemeClr val="bg1"/>
                </a:solidFill>
                <a:latin typeface="+mj-lt"/>
              </a:rPr>
              <a:t>Taking Action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24B5828-2B73-8071-C5CB-6249ED7854D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-86436" y="0"/>
            <a:ext cx="3413664" cy="6861062"/>
            <a:chOff x="2928469" y="-2593137"/>
            <a:chExt cx="5980816" cy="12020735"/>
          </a:xfrm>
        </p:grpSpPr>
        <p:pic>
          <p:nvPicPr>
            <p:cNvPr id="3" name="Picture 2" descr="A yellow button with black arrow&#10;&#10;Description automatically generated">
              <a:extLst>
                <a:ext uri="{FF2B5EF4-FFF2-40B4-BE49-F238E27FC236}">
                  <a16:creationId xmlns:a16="http://schemas.microsoft.com/office/drawing/2014/main" id="{6992B8F9-2F1F-6A9D-4405-D7592C910D4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209" r="22652"/>
            <a:stretch/>
          </p:blipFill>
          <p:spPr>
            <a:xfrm>
              <a:off x="2928470" y="0"/>
              <a:ext cx="5980815" cy="6858000"/>
            </a:xfrm>
            <a:prstGeom prst="rect">
              <a:avLst/>
            </a:prstGeom>
          </p:spPr>
        </p:pic>
        <p:pic>
          <p:nvPicPr>
            <p:cNvPr id="7" name="Picture 6" descr="A yellow button with black arrow&#10;&#10;Description automatically generated">
              <a:extLst>
                <a:ext uri="{FF2B5EF4-FFF2-40B4-BE49-F238E27FC236}">
                  <a16:creationId xmlns:a16="http://schemas.microsoft.com/office/drawing/2014/main" id="{D2AD855A-27A7-A3E7-B22F-FA7EDF84DB3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209" r="22652" b="84369"/>
            <a:stretch/>
          </p:blipFill>
          <p:spPr>
            <a:xfrm>
              <a:off x="2928470" y="-2593137"/>
              <a:ext cx="5980815" cy="2602125"/>
            </a:xfrm>
            <a:prstGeom prst="rect">
              <a:avLst/>
            </a:prstGeom>
          </p:spPr>
        </p:pic>
        <p:pic>
          <p:nvPicPr>
            <p:cNvPr id="10" name="Picture 9" descr="A yellow button with black arrow&#10;&#10;Description automatically generated">
              <a:extLst>
                <a:ext uri="{FF2B5EF4-FFF2-40B4-BE49-F238E27FC236}">
                  <a16:creationId xmlns:a16="http://schemas.microsoft.com/office/drawing/2014/main" id="{67A2B56B-F3CA-A625-83E8-44D80382E87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209" t="82717" r="22652"/>
            <a:stretch/>
          </p:blipFill>
          <p:spPr>
            <a:xfrm>
              <a:off x="2928469" y="6825473"/>
              <a:ext cx="5980815" cy="2602125"/>
            </a:xfrm>
            <a:prstGeom prst="rect">
              <a:avLst/>
            </a:prstGeom>
          </p:spPr>
        </p:pic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742BEEE8-BCD3-B869-9FA2-1898A13023D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54560" y="6017385"/>
            <a:ext cx="724438" cy="704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14875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Nureal Network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279C15E0-B7CF-9012-CF9F-06FD3B9E19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-12582" t="15720" r="60428" b="10571"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C50ABC-09B1-2E85-5B6F-683BA40565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888791-A592-0DC6-1CF2-D307A152D5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0C3EE5-27DC-293E-822F-366F5A050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77A7DD-7AAC-85A4-19F5-483BFC4D3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12355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woosh Background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E09385-9684-C3C3-99EC-9F6C295D2C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E6A323-FAFB-FE66-4596-3F49848E8F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3FB190-C340-7E97-8118-32C2C958EA3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87021" y="6356350"/>
            <a:ext cx="1377545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B8419A-93F5-7FB2-C063-E7CEE1BEFA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C90454-7A38-AADB-924C-C252A603F1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4995682-6757-918C-A675-E09F0A6C67D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66" y="0"/>
            <a:ext cx="12189533" cy="6859388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603ACDF-4BCA-CBCD-2A75-7D224AF298AE}"/>
              </a:ext>
            </a:extLst>
          </p:cNvPr>
          <p:cNvSpPr/>
          <p:nvPr userDrawn="1"/>
        </p:nvSpPr>
        <p:spPr>
          <a:xfrm>
            <a:off x="419100" y="934647"/>
            <a:ext cx="11326961" cy="59764"/>
          </a:xfrm>
          <a:prstGeom prst="rect">
            <a:avLst/>
          </a:prstGeom>
          <a:gradFill flip="none" rotWithShape="1">
            <a:gsLst>
              <a:gs pos="0">
                <a:srgbClr val="2C85E5"/>
              </a:gs>
              <a:gs pos="32000">
                <a:srgbClr val="5523C3"/>
              </a:gs>
              <a:gs pos="60000">
                <a:srgbClr val="5323BF"/>
              </a:gs>
              <a:gs pos="97000">
                <a:srgbClr val="2E136A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5302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white and grey background&#10;&#10;Description automatically generated">
            <a:extLst>
              <a:ext uri="{FF2B5EF4-FFF2-40B4-BE49-F238E27FC236}">
                <a16:creationId xmlns:a16="http://schemas.microsoft.com/office/drawing/2014/main" id="{0FA0A3E8-6658-9B05-794E-1D6DF79DAC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" b="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77A7DD-7AAC-85A4-19F5-483BFC4D3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521F41C-0986-D8FD-AA66-5C036761397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>
                  <a:alpha val="90000"/>
                </a:schemeClr>
              </a:gs>
              <a:gs pos="30000">
                <a:schemeClr val="bg1">
                  <a:alpha val="80000"/>
                </a:schemeClr>
              </a:gs>
              <a:gs pos="70000">
                <a:schemeClr val="bg1">
                  <a:alpha val="60000"/>
                </a:schemeClr>
              </a:gs>
              <a:gs pos="100000">
                <a:schemeClr val="bg1">
                  <a:alpha val="40000"/>
                </a:schemeClr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gradFill flip="none" rotWithShape="1">
                <a:gsLst>
                  <a:gs pos="0">
                    <a:schemeClr val="bg1">
                      <a:lumMod val="95000"/>
                      <a:alpha val="90000"/>
                    </a:schemeClr>
                  </a:gs>
                  <a:gs pos="45000">
                    <a:schemeClr val="bg1">
                      <a:lumMod val="95000"/>
                      <a:alpha val="80000"/>
                    </a:schemeClr>
                  </a:gs>
                  <a:gs pos="83000">
                    <a:schemeClr val="bg1">
                      <a:lumMod val="95000"/>
                      <a:alpha val="60000"/>
                    </a:schemeClr>
                  </a:gs>
                  <a:gs pos="100000">
                    <a:schemeClr val="bg1">
                      <a:lumMod val="95000"/>
                      <a:alpha val="40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</a:endParaRPr>
          </a:p>
        </p:txBody>
      </p:sp>
      <p:pic>
        <p:nvPicPr>
          <p:cNvPr id="4" name="Picture 3" descr="A lighthouse at night with bright light&#10;&#10;Description automatically generated">
            <a:extLst>
              <a:ext uri="{FF2B5EF4-FFF2-40B4-BE49-F238E27FC236}">
                <a16:creationId xmlns:a16="http://schemas.microsoft.com/office/drawing/2014/main" id="{06A1EEBC-4C19-C452-E218-4B90F973726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05" r="27026"/>
          <a:stretch/>
        </p:blipFill>
        <p:spPr>
          <a:xfrm>
            <a:off x="0" y="0"/>
            <a:ext cx="4090965" cy="6858000"/>
          </a:xfrm>
          <a:prstGeom prst="homePlate">
            <a:avLst/>
          </a:prstGeom>
        </p:spPr>
      </p:pic>
      <p:sp>
        <p:nvSpPr>
          <p:cNvPr id="10" name="Table Placeholder 9">
            <a:extLst>
              <a:ext uri="{FF2B5EF4-FFF2-40B4-BE49-F238E27FC236}">
                <a16:creationId xmlns:a16="http://schemas.microsoft.com/office/drawing/2014/main" id="{87CBE108-F1EF-41CC-35B8-09C300854EBE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4457812" y="1774116"/>
            <a:ext cx="6756528" cy="3309767"/>
          </a:xfrm>
        </p:spPr>
        <p:txBody>
          <a:bodyPr anchor="ctr" anchorCtr="0"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0C3EE5-27DC-293E-822F-366F5A050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75059" y="6356350"/>
            <a:ext cx="5980814" cy="365125"/>
          </a:xfrm>
        </p:spPr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1FB02673-10F5-25D3-BCE1-34F3FC33A7B7}"/>
              </a:ext>
            </a:extLst>
          </p:cNvPr>
          <p:cNvSpPr/>
          <p:nvPr userDrawn="1"/>
        </p:nvSpPr>
        <p:spPr>
          <a:xfrm>
            <a:off x="6865467" y="-1"/>
            <a:ext cx="5304383" cy="1307806"/>
          </a:xfrm>
          <a:custGeom>
            <a:avLst/>
            <a:gdLst>
              <a:gd name="connsiteX0" fmla="*/ 0 w 5304383"/>
              <a:gd name="connsiteY0" fmla="*/ 0 h 1541722"/>
              <a:gd name="connsiteX1" fmla="*/ 5304383 w 5304383"/>
              <a:gd name="connsiteY1" fmla="*/ 0 h 1541722"/>
              <a:gd name="connsiteX2" fmla="*/ 5304383 w 5304383"/>
              <a:gd name="connsiteY2" fmla="*/ 1541722 h 1541722"/>
              <a:gd name="connsiteX3" fmla="*/ 201731 w 5304383"/>
              <a:gd name="connsiteY3" fmla="*/ 1541722 h 1541722"/>
              <a:gd name="connsiteX4" fmla="*/ 0 w 5304383"/>
              <a:gd name="connsiteY4" fmla="*/ 1339991 h 1541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4383" h="1541722">
                <a:moveTo>
                  <a:pt x="0" y="0"/>
                </a:moveTo>
                <a:lnTo>
                  <a:pt x="5304383" y="0"/>
                </a:lnTo>
                <a:lnTo>
                  <a:pt x="5304383" y="1541722"/>
                </a:lnTo>
                <a:lnTo>
                  <a:pt x="201731" y="1541722"/>
                </a:lnTo>
                <a:cubicBezTo>
                  <a:pt x="90318" y="1541722"/>
                  <a:pt x="0" y="1451404"/>
                  <a:pt x="0" y="1339991"/>
                </a:cubicBezTo>
                <a:close/>
              </a:path>
            </a:pathLst>
          </a:custGeom>
          <a:gradFill flip="none" rotWithShape="1">
            <a:gsLst>
              <a:gs pos="0">
                <a:srgbClr val="3A495C"/>
              </a:gs>
              <a:gs pos="30000">
                <a:srgbClr val="4C6078"/>
              </a:gs>
              <a:gs pos="70000">
                <a:srgbClr val="607896"/>
              </a:gs>
              <a:gs pos="100000">
                <a:srgbClr val="6B83A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FA19DC-76FF-EF86-B2E2-9D106F15B63D}"/>
              </a:ext>
            </a:extLst>
          </p:cNvPr>
          <p:cNvSpPr txBox="1"/>
          <p:nvPr userDrawn="1"/>
        </p:nvSpPr>
        <p:spPr>
          <a:xfrm>
            <a:off x="7144009" y="326359"/>
            <a:ext cx="47472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i="0">
                <a:solidFill>
                  <a:schemeClr val="bg1"/>
                </a:solidFill>
                <a:latin typeface="+mj-lt"/>
              </a:rPr>
              <a:t>Today’s Topics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CD40708B-AACE-364F-68C7-711B0329FDF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2172" y="6004877"/>
            <a:ext cx="705391" cy="702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1241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C87C9-F69C-7B66-6C22-5BCF8EE12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A4D1E9-4D2B-40D7-74DA-5367B50007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D3FFA5-6D85-FAE8-1813-23818906FE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87021" y="6356350"/>
            <a:ext cx="1377545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FF603E-AFE2-348C-1F04-60163C825F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F91EC7-963F-7445-178E-FFA503AE6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29903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10B9F7-149D-3209-5808-D228C47365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00AD32-C7BB-1B18-045D-3CA8878EF5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0FD938-E51E-0A2C-AFCE-632CD604E1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5524FF-84EE-5228-7F59-40C6F4326E9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87021" y="6356350"/>
            <a:ext cx="1377545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8A71A6-0DDC-95FA-145B-B7668BEB4E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80A0CE-1B1B-C390-66AB-33DD8F8802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02818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B41D0-4423-DE18-1038-7557F0B29B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4AD49E-2B07-8708-3B69-DA91F45F4B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9AD47E-77E3-C83A-ABD7-71159934F8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E271DAB-ECE7-E011-507F-2233132726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65EB764-B02E-9F9C-65C8-2C8072CBAEF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12984D3-7DC6-DF10-5DBC-A1C1A73A1B7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87021" y="6356350"/>
            <a:ext cx="1377545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DDB11F1-C88D-9C4F-15F5-334850A2E5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FF5522D-FB92-851A-474C-65CEFA6FCB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7493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072A9D-C121-92DA-AFFC-77AE520DAA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BBD311-BA7D-FC22-C660-64BF4F69C09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87021" y="6356350"/>
            <a:ext cx="1377545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756A5E-0F4E-1BE5-3126-056F2085F5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950A46-F6F1-0870-47FF-8C71FCEC77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65773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D626CFA-AEC3-6875-4131-8332B9D50A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87021" y="6356350"/>
            <a:ext cx="1377545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10BCEEA-0334-CB05-7DEE-DCD34CE0B1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43734D-6047-9CAC-BFDA-FD79A942C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490756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A105FC-B90A-68C8-93CC-B095B36A9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F8BF1C-C79F-3258-E53E-F503DEF0E4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8B067F-7D4B-4376-4A6F-850B2DCC61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1246C8-8EBE-9BD3-2386-BB2C3F3A986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87021" y="6356350"/>
            <a:ext cx="1377545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667103-C2FF-95AF-3239-B191213837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78246E-7899-1AB0-D8F6-49D3F393E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73060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B673A-2E21-094B-5714-9E70FC0B6F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3E0D1DB-A56C-5959-40DB-A9355E1DE2E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5E1D9A-CCC2-2527-A85A-53C1C523E6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BB8956-5A1B-7736-AF32-024AD0E742C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87021" y="6356350"/>
            <a:ext cx="1377545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FFD553-5EB7-FDB3-3267-170DD25C84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6D1ADF-0976-5196-490B-8E18F3BD4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03865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E5E0BB-6854-BEA9-2815-D2A1F3BEBF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832383-29A4-BFF1-6E50-C60120863E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207AA5-C422-D766-4461-E43EDBE33CB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87021" y="6356350"/>
            <a:ext cx="1377545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DF51B9-B30F-6D62-EA92-1328377709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18D5CC-E8F0-2C33-D81A-893E27D15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46251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5082884-B887-8711-32A3-6806F251DFD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B33BA7B-C940-9F7E-5104-0BF442C498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7EF345-1141-40CC-9A3B-DFA6946A279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87021" y="6356350"/>
            <a:ext cx="1377545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029A4A-C306-6482-6193-194A373B61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0D393-074A-0F99-74A4-7A46CAC46D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6772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able of Content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white and grey background&#10;&#10;Description automatically generated">
            <a:extLst>
              <a:ext uri="{FF2B5EF4-FFF2-40B4-BE49-F238E27FC236}">
                <a16:creationId xmlns:a16="http://schemas.microsoft.com/office/drawing/2014/main" id="{0FA0A3E8-6658-9B05-794E-1D6DF79DAC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" b="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77A7DD-7AAC-85A4-19F5-483BFC4D3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521F41C-0986-D8FD-AA66-5C036761397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>
                  <a:alpha val="90000"/>
                </a:schemeClr>
              </a:gs>
              <a:gs pos="30000">
                <a:schemeClr val="bg1">
                  <a:alpha val="80000"/>
                </a:schemeClr>
              </a:gs>
              <a:gs pos="70000">
                <a:schemeClr val="bg1">
                  <a:alpha val="60000"/>
                </a:schemeClr>
              </a:gs>
              <a:gs pos="100000">
                <a:schemeClr val="bg1">
                  <a:alpha val="40000"/>
                </a:schemeClr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gradFill flip="none" rotWithShape="1">
                <a:gsLst>
                  <a:gs pos="0">
                    <a:schemeClr val="bg1">
                      <a:lumMod val="95000"/>
                      <a:alpha val="90000"/>
                    </a:schemeClr>
                  </a:gs>
                  <a:gs pos="45000">
                    <a:schemeClr val="bg1">
                      <a:lumMod val="95000"/>
                      <a:alpha val="80000"/>
                    </a:schemeClr>
                  </a:gs>
                  <a:gs pos="83000">
                    <a:schemeClr val="bg1">
                      <a:lumMod val="95000"/>
                      <a:alpha val="60000"/>
                    </a:schemeClr>
                  </a:gs>
                  <a:gs pos="100000">
                    <a:schemeClr val="bg1">
                      <a:lumMod val="95000"/>
                      <a:alpha val="40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974CBD4-107D-6D67-6014-3D5E890C6DFE}"/>
              </a:ext>
            </a:extLst>
          </p:cNvPr>
          <p:cNvSpPr/>
          <p:nvPr userDrawn="1"/>
        </p:nvSpPr>
        <p:spPr>
          <a:xfrm>
            <a:off x="46262" y="1362625"/>
            <a:ext cx="2646420" cy="997838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0C3EE5-27DC-293E-822F-366F5A050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75059" y="6356350"/>
            <a:ext cx="5980814" cy="365125"/>
          </a:xfrm>
        </p:spPr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23B846D3-D590-BFC8-1659-A3A1ED93C42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738938" y="1362626"/>
            <a:ext cx="8995862" cy="997838"/>
          </a:xfrm>
        </p:spPr>
        <p:txBody>
          <a:bodyPr anchor="ctr" anchorCtr="0">
            <a:normAutofit/>
          </a:bodyPr>
          <a:lstStyle>
            <a:lvl1pPr marL="227013" indent="-227013">
              <a:spcBef>
                <a:spcPts val="600"/>
              </a:spcBef>
              <a:buClr>
                <a:srgbClr val="002060"/>
              </a:buClr>
              <a:buFont typeface="Wingdings" panose="05000000000000000000" pitchFamily="2" charset="2"/>
              <a:buChar char="§"/>
              <a:defRPr sz="1600">
                <a:solidFill>
                  <a:srgbClr val="002060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9541E1-0F68-612E-FBB7-662FB6D175B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14325" y="6070614"/>
            <a:ext cx="724438" cy="70408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E748F40-329C-5FBD-0581-4E2DC4B47666}"/>
              </a:ext>
            </a:extLst>
          </p:cNvPr>
          <p:cNvSpPr/>
          <p:nvPr userDrawn="1"/>
        </p:nvSpPr>
        <p:spPr>
          <a:xfrm>
            <a:off x="46260" y="3611393"/>
            <a:ext cx="2646420" cy="99783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B30005B-0E15-2295-7345-38ACB4225849}"/>
              </a:ext>
            </a:extLst>
          </p:cNvPr>
          <p:cNvSpPr/>
          <p:nvPr userDrawn="1"/>
        </p:nvSpPr>
        <p:spPr>
          <a:xfrm>
            <a:off x="46261" y="2474428"/>
            <a:ext cx="2646420" cy="99783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B258487-74DD-3C01-0EBA-EE9B72BD3FEB}"/>
              </a:ext>
            </a:extLst>
          </p:cNvPr>
          <p:cNvSpPr/>
          <p:nvPr userDrawn="1"/>
        </p:nvSpPr>
        <p:spPr>
          <a:xfrm>
            <a:off x="46259" y="4723196"/>
            <a:ext cx="2646420" cy="9978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12" name="Text Placeholder 25">
            <a:extLst>
              <a:ext uri="{FF2B5EF4-FFF2-40B4-BE49-F238E27FC236}">
                <a16:creationId xmlns:a16="http://schemas.microsoft.com/office/drawing/2014/main" id="{345FE94B-538E-87BE-D10E-1BE908FE539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95153" y="1360333"/>
            <a:ext cx="1600682" cy="997838"/>
          </a:xfrm>
        </p:spPr>
        <p:txBody>
          <a:bodyPr anchor="ctr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  <p:sp>
        <p:nvSpPr>
          <p:cNvPr id="13" name="Text Placeholder 25">
            <a:extLst>
              <a:ext uri="{FF2B5EF4-FFF2-40B4-BE49-F238E27FC236}">
                <a16:creationId xmlns:a16="http://schemas.microsoft.com/office/drawing/2014/main" id="{68A2EF76-2B1F-689A-4E34-6E0C7D0A04C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95153" y="2457648"/>
            <a:ext cx="1600682" cy="997838"/>
          </a:xfrm>
        </p:spPr>
        <p:txBody>
          <a:bodyPr anchor="ctr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  <p:sp>
        <p:nvSpPr>
          <p:cNvPr id="16" name="Text Placeholder 25">
            <a:extLst>
              <a:ext uri="{FF2B5EF4-FFF2-40B4-BE49-F238E27FC236}">
                <a16:creationId xmlns:a16="http://schemas.microsoft.com/office/drawing/2014/main" id="{256D4CEC-A7AA-F7E9-1161-886056D60B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95153" y="3611393"/>
            <a:ext cx="1600682" cy="997838"/>
          </a:xfrm>
        </p:spPr>
        <p:txBody>
          <a:bodyPr anchor="ctr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  <p:sp>
        <p:nvSpPr>
          <p:cNvPr id="17" name="Text Placeholder 25">
            <a:extLst>
              <a:ext uri="{FF2B5EF4-FFF2-40B4-BE49-F238E27FC236}">
                <a16:creationId xmlns:a16="http://schemas.microsoft.com/office/drawing/2014/main" id="{217E1530-A6F2-8E95-BB45-033ECE9BC40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095153" y="4723196"/>
            <a:ext cx="1600682" cy="997838"/>
          </a:xfrm>
        </p:spPr>
        <p:txBody>
          <a:bodyPr anchor="ctr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  <p:sp>
        <p:nvSpPr>
          <p:cNvPr id="19" name="Text Placeholder 25">
            <a:extLst>
              <a:ext uri="{FF2B5EF4-FFF2-40B4-BE49-F238E27FC236}">
                <a16:creationId xmlns:a16="http://schemas.microsoft.com/office/drawing/2014/main" id="{5B86EF8A-3895-704A-A70B-C69B74D0F07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738938" y="2482816"/>
            <a:ext cx="8995862" cy="997838"/>
          </a:xfrm>
        </p:spPr>
        <p:txBody>
          <a:bodyPr anchor="ctr" anchorCtr="0">
            <a:normAutofit/>
          </a:bodyPr>
          <a:lstStyle>
            <a:lvl1pPr marL="227013" indent="-227013">
              <a:buClr>
                <a:srgbClr val="002060"/>
              </a:buClr>
              <a:buFont typeface="Wingdings" panose="05000000000000000000" pitchFamily="2" charset="2"/>
              <a:buChar char="§"/>
              <a:defRPr lang="en-US" sz="1600" kern="1200" dirty="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227013" lvl="0" indent="-227013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rgbClr val="002060"/>
              </a:buClr>
              <a:buFont typeface="Wingdings" panose="05000000000000000000" pitchFamily="2" charset="2"/>
              <a:buChar char="§"/>
            </a:pPr>
            <a:r>
              <a:rPr lang="en-US"/>
              <a:t>TBD</a:t>
            </a:r>
          </a:p>
        </p:txBody>
      </p:sp>
      <p:sp>
        <p:nvSpPr>
          <p:cNvPr id="20" name="Text Placeholder 25">
            <a:extLst>
              <a:ext uri="{FF2B5EF4-FFF2-40B4-BE49-F238E27FC236}">
                <a16:creationId xmlns:a16="http://schemas.microsoft.com/office/drawing/2014/main" id="{2040B585-B4D7-3425-757E-F110B803FAF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738938" y="3603006"/>
            <a:ext cx="8995862" cy="997838"/>
          </a:xfrm>
        </p:spPr>
        <p:txBody>
          <a:bodyPr anchor="ctr" anchorCtr="0">
            <a:normAutofit/>
          </a:bodyPr>
          <a:lstStyle>
            <a:lvl1pPr marL="227013" indent="-227013">
              <a:buClr>
                <a:srgbClr val="002060"/>
              </a:buClr>
              <a:buFont typeface="Wingdings" panose="05000000000000000000" pitchFamily="2" charset="2"/>
              <a:buChar char="§"/>
              <a:defRPr lang="en-US" sz="1600" kern="1200" dirty="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227013" lvl="0" indent="-227013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rgbClr val="002060"/>
              </a:buClr>
              <a:buFont typeface="Wingdings" panose="05000000000000000000" pitchFamily="2" charset="2"/>
              <a:buChar char="§"/>
            </a:pPr>
            <a:r>
              <a:rPr lang="en-US"/>
              <a:t>TBD</a:t>
            </a:r>
          </a:p>
        </p:txBody>
      </p:sp>
      <p:sp>
        <p:nvSpPr>
          <p:cNvPr id="21" name="Text Placeholder 25">
            <a:extLst>
              <a:ext uri="{FF2B5EF4-FFF2-40B4-BE49-F238E27FC236}">
                <a16:creationId xmlns:a16="http://schemas.microsoft.com/office/drawing/2014/main" id="{52D930D0-2ED2-480A-1DD8-AE5AA3E5D05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738938" y="4723196"/>
            <a:ext cx="8995862" cy="997838"/>
          </a:xfrm>
        </p:spPr>
        <p:txBody>
          <a:bodyPr anchor="ctr" anchorCtr="0">
            <a:normAutofit/>
          </a:bodyPr>
          <a:lstStyle>
            <a:lvl1pPr marL="227013" indent="-227013">
              <a:buClr>
                <a:srgbClr val="002060"/>
              </a:buClr>
              <a:buFont typeface="Wingdings" panose="05000000000000000000" pitchFamily="2" charset="2"/>
              <a:buChar char="§"/>
              <a:defRPr lang="en-US" sz="1600" kern="1200" dirty="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227013" lvl="0" indent="-227013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rgbClr val="002060"/>
              </a:buClr>
              <a:buFont typeface="Wingdings" panose="05000000000000000000" pitchFamily="2" charset="2"/>
              <a:buChar char="§"/>
            </a:pPr>
            <a:r>
              <a:rPr lang="en-US"/>
              <a:t>TBD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9FD6FABE-A4F1-8D36-B411-6A38B6002D63}"/>
              </a:ext>
            </a:extLst>
          </p:cNvPr>
          <p:cNvSpPr/>
          <p:nvPr userDrawn="1"/>
        </p:nvSpPr>
        <p:spPr>
          <a:xfrm flipH="1">
            <a:off x="0" y="-23195"/>
            <a:ext cx="12177342" cy="848660"/>
          </a:xfrm>
          <a:custGeom>
            <a:avLst/>
            <a:gdLst>
              <a:gd name="connsiteX0" fmla="*/ 0 w 5304383"/>
              <a:gd name="connsiteY0" fmla="*/ 0 h 1541722"/>
              <a:gd name="connsiteX1" fmla="*/ 5304383 w 5304383"/>
              <a:gd name="connsiteY1" fmla="*/ 0 h 1541722"/>
              <a:gd name="connsiteX2" fmla="*/ 5304383 w 5304383"/>
              <a:gd name="connsiteY2" fmla="*/ 1541722 h 1541722"/>
              <a:gd name="connsiteX3" fmla="*/ 201731 w 5304383"/>
              <a:gd name="connsiteY3" fmla="*/ 1541722 h 1541722"/>
              <a:gd name="connsiteX4" fmla="*/ 0 w 5304383"/>
              <a:gd name="connsiteY4" fmla="*/ 1339991 h 1541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4383" h="1541722">
                <a:moveTo>
                  <a:pt x="0" y="0"/>
                </a:moveTo>
                <a:lnTo>
                  <a:pt x="5304383" y="0"/>
                </a:lnTo>
                <a:lnTo>
                  <a:pt x="5304383" y="1541722"/>
                </a:lnTo>
                <a:lnTo>
                  <a:pt x="201731" y="1541722"/>
                </a:lnTo>
                <a:cubicBezTo>
                  <a:pt x="90318" y="1541722"/>
                  <a:pt x="0" y="1451404"/>
                  <a:pt x="0" y="1339991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74320" rIns="274320" rtlCol="0" anchor="ctr">
            <a:noAutofit/>
          </a:bodyPr>
          <a:lstStyle/>
          <a:p>
            <a:pPr algn="l"/>
            <a:endParaRPr lang="en-US"/>
          </a:p>
        </p:txBody>
      </p:sp>
      <p:sp>
        <p:nvSpPr>
          <p:cNvPr id="33" name="Text Placeholder 25">
            <a:extLst>
              <a:ext uri="{FF2B5EF4-FFF2-40B4-BE49-F238E27FC236}">
                <a16:creationId xmlns:a16="http://schemas.microsoft.com/office/drawing/2014/main" id="{2D29A13A-8825-2F0A-7D4C-053D703DB86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640" y="-25487"/>
            <a:ext cx="11732159" cy="848660"/>
          </a:xfrm>
        </p:spPr>
        <p:txBody>
          <a:bodyPr lIns="274320" anchor="ctr" anchorCtr="0"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E9F6F92-27CB-26FB-1C4C-366A297F3D6F}"/>
              </a:ext>
            </a:extLst>
          </p:cNvPr>
          <p:cNvCxnSpPr>
            <a:cxnSpLocks/>
          </p:cNvCxnSpPr>
          <p:nvPr userDrawn="1"/>
        </p:nvCxnSpPr>
        <p:spPr>
          <a:xfrm>
            <a:off x="46259" y="2421640"/>
            <a:ext cx="1168854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97E09BB-150C-0BF8-B0CE-71211696B5D3}"/>
              </a:ext>
            </a:extLst>
          </p:cNvPr>
          <p:cNvCxnSpPr>
            <a:cxnSpLocks/>
          </p:cNvCxnSpPr>
          <p:nvPr userDrawn="1"/>
        </p:nvCxnSpPr>
        <p:spPr>
          <a:xfrm>
            <a:off x="46259" y="3541830"/>
            <a:ext cx="1168854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E6B80CA0-B50F-A532-A7EA-3A61DB9A9F28}"/>
              </a:ext>
            </a:extLst>
          </p:cNvPr>
          <p:cNvCxnSpPr>
            <a:cxnSpLocks/>
          </p:cNvCxnSpPr>
          <p:nvPr userDrawn="1"/>
        </p:nvCxnSpPr>
        <p:spPr>
          <a:xfrm>
            <a:off x="46259" y="4662020"/>
            <a:ext cx="1168854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66360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able of Content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white and grey background&#10;&#10;Description automatically generated">
            <a:extLst>
              <a:ext uri="{FF2B5EF4-FFF2-40B4-BE49-F238E27FC236}">
                <a16:creationId xmlns:a16="http://schemas.microsoft.com/office/drawing/2014/main" id="{0FA0A3E8-6658-9B05-794E-1D6DF79DAC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" b="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77A7DD-7AAC-85A4-19F5-483BFC4D3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521F41C-0986-D8FD-AA66-5C036761397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>
                  <a:alpha val="90000"/>
                </a:schemeClr>
              </a:gs>
              <a:gs pos="30000">
                <a:schemeClr val="bg1">
                  <a:alpha val="80000"/>
                </a:schemeClr>
              </a:gs>
              <a:gs pos="70000">
                <a:schemeClr val="bg1">
                  <a:alpha val="60000"/>
                </a:schemeClr>
              </a:gs>
              <a:gs pos="100000">
                <a:schemeClr val="bg1">
                  <a:alpha val="40000"/>
                </a:schemeClr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gradFill flip="none" rotWithShape="1">
                <a:gsLst>
                  <a:gs pos="0">
                    <a:schemeClr val="bg1">
                      <a:lumMod val="95000"/>
                      <a:alpha val="90000"/>
                    </a:schemeClr>
                  </a:gs>
                  <a:gs pos="45000">
                    <a:schemeClr val="bg1">
                      <a:lumMod val="95000"/>
                      <a:alpha val="80000"/>
                    </a:schemeClr>
                  </a:gs>
                  <a:gs pos="83000">
                    <a:schemeClr val="bg1">
                      <a:lumMod val="95000"/>
                      <a:alpha val="60000"/>
                    </a:schemeClr>
                  </a:gs>
                  <a:gs pos="100000">
                    <a:schemeClr val="bg1">
                      <a:lumMod val="95000"/>
                      <a:alpha val="40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0C3EE5-27DC-293E-822F-366F5A050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75059" y="6356350"/>
            <a:ext cx="5980814" cy="365125"/>
          </a:xfrm>
        </p:spPr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23B846D3-D590-BFC8-1659-A3A1ED93C42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738938" y="1029927"/>
            <a:ext cx="8995862" cy="1097280"/>
          </a:xfrm>
        </p:spPr>
        <p:txBody>
          <a:bodyPr anchor="ctr" anchorCtr="0">
            <a:normAutofit/>
          </a:bodyPr>
          <a:lstStyle>
            <a:lvl1pPr marL="227013" indent="-227013">
              <a:spcBef>
                <a:spcPts val="600"/>
              </a:spcBef>
              <a:buClr>
                <a:srgbClr val="002060"/>
              </a:buClr>
              <a:buFont typeface="Wingdings" panose="05000000000000000000" pitchFamily="2" charset="2"/>
              <a:buChar char="§"/>
              <a:defRPr sz="1600">
                <a:solidFill>
                  <a:srgbClr val="002060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9541E1-0F68-612E-FBB7-662FB6D175B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14325" y="6070614"/>
            <a:ext cx="724438" cy="704088"/>
          </a:xfrm>
          <a:prstGeom prst="rect">
            <a:avLst/>
          </a:prstGeom>
        </p:spPr>
      </p:pic>
      <p:sp>
        <p:nvSpPr>
          <p:cNvPr id="19" name="Text Placeholder 25">
            <a:extLst>
              <a:ext uri="{FF2B5EF4-FFF2-40B4-BE49-F238E27FC236}">
                <a16:creationId xmlns:a16="http://schemas.microsoft.com/office/drawing/2014/main" id="{5B86EF8A-3895-704A-A70B-C69B74D0F07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738938" y="2276903"/>
            <a:ext cx="8995862" cy="1097280"/>
          </a:xfrm>
        </p:spPr>
        <p:txBody>
          <a:bodyPr anchor="ctr" anchorCtr="0">
            <a:normAutofit/>
          </a:bodyPr>
          <a:lstStyle>
            <a:lvl1pPr marL="227013" indent="-227013">
              <a:buClr>
                <a:srgbClr val="002060"/>
              </a:buClr>
              <a:buFont typeface="Wingdings" panose="05000000000000000000" pitchFamily="2" charset="2"/>
              <a:buChar char="§"/>
              <a:defRPr lang="en-US" sz="1600" kern="1200" dirty="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227013" lvl="0" indent="-227013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rgbClr val="002060"/>
              </a:buClr>
              <a:buFont typeface="Wingdings" panose="05000000000000000000" pitchFamily="2" charset="2"/>
              <a:buChar char="§"/>
            </a:pPr>
            <a:r>
              <a:rPr lang="en-US"/>
              <a:t>TBD</a:t>
            </a:r>
          </a:p>
        </p:txBody>
      </p:sp>
      <p:sp>
        <p:nvSpPr>
          <p:cNvPr id="20" name="Text Placeholder 25">
            <a:extLst>
              <a:ext uri="{FF2B5EF4-FFF2-40B4-BE49-F238E27FC236}">
                <a16:creationId xmlns:a16="http://schemas.microsoft.com/office/drawing/2014/main" id="{2040B585-B4D7-3425-757E-F110B803FAF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738938" y="3538579"/>
            <a:ext cx="8995862" cy="1097280"/>
          </a:xfrm>
        </p:spPr>
        <p:txBody>
          <a:bodyPr anchor="ctr" anchorCtr="0">
            <a:normAutofit/>
          </a:bodyPr>
          <a:lstStyle>
            <a:lvl1pPr marL="227013" indent="-227013">
              <a:buClr>
                <a:srgbClr val="002060"/>
              </a:buClr>
              <a:buFont typeface="Wingdings" panose="05000000000000000000" pitchFamily="2" charset="2"/>
              <a:buChar char="§"/>
              <a:defRPr lang="en-US" sz="1600" kern="1200" dirty="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227013" lvl="0" indent="-227013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rgbClr val="002060"/>
              </a:buClr>
              <a:buFont typeface="Wingdings" panose="05000000000000000000" pitchFamily="2" charset="2"/>
              <a:buChar char="§"/>
            </a:pPr>
            <a:r>
              <a:rPr lang="en-US"/>
              <a:t>TBD</a:t>
            </a:r>
          </a:p>
        </p:txBody>
      </p:sp>
      <p:sp>
        <p:nvSpPr>
          <p:cNvPr id="21" name="Text Placeholder 25">
            <a:extLst>
              <a:ext uri="{FF2B5EF4-FFF2-40B4-BE49-F238E27FC236}">
                <a16:creationId xmlns:a16="http://schemas.microsoft.com/office/drawing/2014/main" id="{52D930D0-2ED2-480A-1DD8-AE5AA3E5D05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738938" y="4792904"/>
            <a:ext cx="8995862" cy="1097280"/>
          </a:xfrm>
        </p:spPr>
        <p:txBody>
          <a:bodyPr anchor="ctr" anchorCtr="0">
            <a:normAutofit/>
          </a:bodyPr>
          <a:lstStyle>
            <a:lvl1pPr marL="227013" indent="-227013">
              <a:buClr>
                <a:srgbClr val="002060"/>
              </a:buClr>
              <a:buFont typeface="Wingdings" panose="05000000000000000000" pitchFamily="2" charset="2"/>
              <a:buChar char="§"/>
              <a:defRPr lang="en-US" sz="1600" kern="1200" dirty="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227013" lvl="0" indent="-227013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rgbClr val="002060"/>
              </a:buClr>
              <a:buFont typeface="Wingdings" panose="05000000000000000000" pitchFamily="2" charset="2"/>
              <a:buChar char="§"/>
            </a:pPr>
            <a:r>
              <a:rPr lang="en-US"/>
              <a:t>TBD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9FD6FABE-A4F1-8D36-B411-6A38B6002D63}"/>
              </a:ext>
            </a:extLst>
          </p:cNvPr>
          <p:cNvSpPr/>
          <p:nvPr userDrawn="1"/>
        </p:nvSpPr>
        <p:spPr>
          <a:xfrm flipH="1">
            <a:off x="0" y="-23195"/>
            <a:ext cx="12177342" cy="848660"/>
          </a:xfrm>
          <a:custGeom>
            <a:avLst/>
            <a:gdLst>
              <a:gd name="connsiteX0" fmla="*/ 0 w 5304383"/>
              <a:gd name="connsiteY0" fmla="*/ 0 h 1541722"/>
              <a:gd name="connsiteX1" fmla="*/ 5304383 w 5304383"/>
              <a:gd name="connsiteY1" fmla="*/ 0 h 1541722"/>
              <a:gd name="connsiteX2" fmla="*/ 5304383 w 5304383"/>
              <a:gd name="connsiteY2" fmla="*/ 1541722 h 1541722"/>
              <a:gd name="connsiteX3" fmla="*/ 201731 w 5304383"/>
              <a:gd name="connsiteY3" fmla="*/ 1541722 h 1541722"/>
              <a:gd name="connsiteX4" fmla="*/ 0 w 5304383"/>
              <a:gd name="connsiteY4" fmla="*/ 1339991 h 1541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4383" h="1541722">
                <a:moveTo>
                  <a:pt x="0" y="0"/>
                </a:moveTo>
                <a:lnTo>
                  <a:pt x="5304383" y="0"/>
                </a:lnTo>
                <a:lnTo>
                  <a:pt x="5304383" y="1541722"/>
                </a:lnTo>
                <a:lnTo>
                  <a:pt x="201731" y="1541722"/>
                </a:lnTo>
                <a:cubicBezTo>
                  <a:pt x="90318" y="1541722"/>
                  <a:pt x="0" y="1451404"/>
                  <a:pt x="0" y="1339991"/>
                </a:cubicBez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74320" rIns="274320" rtlCol="0" anchor="ctr">
            <a:noAutofit/>
          </a:bodyPr>
          <a:lstStyle/>
          <a:p>
            <a:pPr algn="l"/>
            <a:endParaRPr lang="en-US"/>
          </a:p>
        </p:txBody>
      </p:sp>
      <p:sp>
        <p:nvSpPr>
          <p:cNvPr id="33" name="Text Placeholder 25">
            <a:extLst>
              <a:ext uri="{FF2B5EF4-FFF2-40B4-BE49-F238E27FC236}">
                <a16:creationId xmlns:a16="http://schemas.microsoft.com/office/drawing/2014/main" id="{2D29A13A-8825-2F0A-7D4C-053D703DB86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640" y="-25487"/>
            <a:ext cx="11732159" cy="848660"/>
          </a:xfrm>
        </p:spPr>
        <p:txBody>
          <a:bodyPr lIns="274320" anchor="ctr" anchorCtr="0"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E9F6F92-27CB-26FB-1C4C-366A297F3D6F}"/>
              </a:ext>
            </a:extLst>
          </p:cNvPr>
          <p:cNvCxnSpPr>
            <a:cxnSpLocks/>
          </p:cNvCxnSpPr>
          <p:nvPr userDrawn="1"/>
        </p:nvCxnSpPr>
        <p:spPr>
          <a:xfrm>
            <a:off x="46259" y="2205730"/>
            <a:ext cx="1168854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97E09BB-150C-0BF8-B0CE-71211696B5D3}"/>
              </a:ext>
            </a:extLst>
          </p:cNvPr>
          <p:cNvCxnSpPr>
            <a:cxnSpLocks/>
          </p:cNvCxnSpPr>
          <p:nvPr userDrawn="1"/>
        </p:nvCxnSpPr>
        <p:spPr>
          <a:xfrm>
            <a:off x="46259" y="3460056"/>
            <a:ext cx="1168854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E6B80CA0-B50F-A532-A7EA-3A61DB9A9F28}"/>
              </a:ext>
            </a:extLst>
          </p:cNvPr>
          <p:cNvCxnSpPr>
            <a:cxnSpLocks/>
          </p:cNvCxnSpPr>
          <p:nvPr userDrawn="1"/>
        </p:nvCxnSpPr>
        <p:spPr>
          <a:xfrm>
            <a:off x="46259" y="4714382"/>
            <a:ext cx="1168854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9EA6284-B46C-D4B1-8538-7BC24D9BC208}"/>
              </a:ext>
            </a:extLst>
          </p:cNvPr>
          <p:cNvSpPr/>
          <p:nvPr userDrawn="1"/>
        </p:nvSpPr>
        <p:spPr>
          <a:xfrm>
            <a:off x="-35883" y="1029927"/>
            <a:ext cx="2680715" cy="1097280"/>
          </a:xfrm>
          <a:custGeom>
            <a:avLst/>
            <a:gdLst>
              <a:gd name="connsiteX0" fmla="*/ 0 w 2680715"/>
              <a:gd name="connsiteY0" fmla="*/ 0 h 996696"/>
              <a:gd name="connsiteX1" fmla="*/ 2282037 w 2680715"/>
              <a:gd name="connsiteY1" fmla="*/ 0 h 996696"/>
              <a:gd name="connsiteX2" fmla="*/ 2680715 w 2680715"/>
              <a:gd name="connsiteY2" fmla="*/ 398678 h 996696"/>
              <a:gd name="connsiteX3" fmla="*/ 2680715 w 2680715"/>
              <a:gd name="connsiteY3" fmla="*/ 598018 h 996696"/>
              <a:gd name="connsiteX4" fmla="*/ 2282037 w 2680715"/>
              <a:gd name="connsiteY4" fmla="*/ 996696 h 996696"/>
              <a:gd name="connsiteX5" fmla="*/ 0 w 2680715"/>
              <a:gd name="connsiteY5" fmla="*/ 996696 h 996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80715" h="996696">
                <a:moveTo>
                  <a:pt x="0" y="0"/>
                </a:moveTo>
                <a:lnTo>
                  <a:pt x="2282037" y="0"/>
                </a:lnTo>
                <a:cubicBezTo>
                  <a:pt x="2502221" y="0"/>
                  <a:pt x="2680715" y="178494"/>
                  <a:pt x="2680715" y="398678"/>
                </a:cubicBezTo>
                <a:lnTo>
                  <a:pt x="2680715" y="598018"/>
                </a:lnTo>
                <a:cubicBezTo>
                  <a:pt x="2680715" y="818202"/>
                  <a:pt x="2502221" y="996696"/>
                  <a:pt x="2282037" y="996696"/>
                </a:cubicBezTo>
                <a:lnTo>
                  <a:pt x="0" y="996696"/>
                </a:lnTo>
                <a:close/>
              </a:path>
            </a:pathLst>
          </a:custGeom>
          <a:solidFill>
            <a:srgbClr val="333F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5C93F9CD-B361-C15F-F6AA-5C820525CB4C}"/>
              </a:ext>
            </a:extLst>
          </p:cNvPr>
          <p:cNvSpPr/>
          <p:nvPr userDrawn="1"/>
        </p:nvSpPr>
        <p:spPr>
          <a:xfrm>
            <a:off x="-23923" y="2276903"/>
            <a:ext cx="2668754" cy="1097280"/>
          </a:xfrm>
          <a:custGeom>
            <a:avLst/>
            <a:gdLst>
              <a:gd name="connsiteX0" fmla="*/ 0 w 2668754"/>
              <a:gd name="connsiteY0" fmla="*/ 0 h 996696"/>
              <a:gd name="connsiteX1" fmla="*/ 2270076 w 2668754"/>
              <a:gd name="connsiteY1" fmla="*/ 0 h 996696"/>
              <a:gd name="connsiteX2" fmla="*/ 2668754 w 2668754"/>
              <a:gd name="connsiteY2" fmla="*/ 398678 h 996696"/>
              <a:gd name="connsiteX3" fmla="*/ 2668754 w 2668754"/>
              <a:gd name="connsiteY3" fmla="*/ 598018 h 996696"/>
              <a:gd name="connsiteX4" fmla="*/ 2270076 w 2668754"/>
              <a:gd name="connsiteY4" fmla="*/ 996696 h 996696"/>
              <a:gd name="connsiteX5" fmla="*/ 0 w 2668754"/>
              <a:gd name="connsiteY5" fmla="*/ 996696 h 996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68754" h="996696">
                <a:moveTo>
                  <a:pt x="0" y="0"/>
                </a:moveTo>
                <a:lnTo>
                  <a:pt x="2270076" y="0"/>
                </a:lnTo>
                <a:cubicBezTo>
                  <a:pt x="2490260" y="0"/>
                  <a:pt x="2668754" y="178494"/>
                  <a:pt x="2668754" y="398678"/>
                </a:cubicBezTo>
                <a:lnTo>
                  <a:pt x="2668754" y="598018"/>
                </a:lnTo>
                <a:cubicBezTo>
                  <a:pt x="2668754" y="818202"/>
                  <a:pt x="2490260" y="996696"/>
                  <a:pt x="2270076" y="996696"/>
                </a:cubicBezTo>
                <a:lnTo>
                  <a:pt x="0" y="996696"/>
                </a:lnTo>
                <a:close/>
              </a:path>
            </a:pathLst>
          </a:custGeom>
          <a:solidFill>
            <a:srgbClr val="2F559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4AE87B51-F095-680C-4F9A-AAAF30CA05DC}"/>
              </a:ext>
            </a:extLst>
          </p:cNvPr>
          <p:cNvSpPr/>
          <p:nvPr userDrawn="1"/>
        </p:nvSpPr>
        <p:spPr>
          <a:xfrm>
            <a:off x="-35883" y="4792904"/>
            <a:ext cx="2680715" cy="1097280"/>
          </a:xfrm>
          <a:custGeom>
            <a:avLst/>
            <a:gdLst>
              <a:gd name="connsiteX0" fmla="*/ 0 w 2680715"/>
              <a:gd name="connsiteY0" fmla="*/ 0 h 996696"/>
              <a:gd name="connsiteX1" fmla="*/ 2282037 w 2680715"/>
              <a:gd name="connsiteY1" fmla="*/ 0 h 996696"/>
              <a:gd name="connsiteX2" fmla="*/ 2680715 w 2680715"/>
              <a:gd name="connsiteY2" fmla="*/ 398678 h 996696"/>
              <a:gd name="connsiteX3" fmla="*/ 2680715 w 2680715"/>
              <a:gd name="connsiteY3" fmla="*/ 598018 h 996696"/>
              <a:gd name="connsiteX4" fmla="*/ 2282037 w 2680715"/>
              <a:gd name="connsiteY4" fmla="*/ 996696 h 996696"/>
              <a:gd name="connsiteX5" fmla="*/ 0 w 2680715"/>
              <a:gd name="connsiteY5" fmla="*/ 996696 h 996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80715" h="996696">
                <a:moveTo>
                  <a:pt x="0" y="0"/>
                </a:moveTo>
                <a:lnTo>
                  <a:pt x="2282037" y="0"/>
                </a:lnTo>
                <a:cubicBezTo>
                  <a:pt x="2502221" y="0"/>
                  <a:pt x="2680715" y="178494"/>
                  <a:pt x="2680715" y="398678"/>
                </a:cubicBezTo>
                <a:lnTo>
                  <a:pt x="2680715" y="598018"/>
                </a:lnTo>
                <a:cubicBezTo>
                  <a:pt x="2680715" y="818202"/>
                  <a:pt x="2502221" y="996696"/>
                  <a:pt x="2282037" y="996696"/>
                </a:cubicBezTo>
                <a:lnTo>
                  <a:pt x="0" y="996696"/>
                </a:lnTo>
                <a:close/>
              </a:path>
            </a:pathLst>
          </a:cu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EF03533D-E39E-E3D7-4429-39CD424DF5C4}"/>
              </a:ext>
            </a:extLst>
          </p:cNvPr>
          <p:cNvSpPr/>
          <p:nvPr userDrawn="1"/>
        </p:nvSpPr>
        <p:spPr>
          <a:xfrm>
            <a:off x="-23923" y="3538579"/>
            <a:ext cx="2668754" cy="1097280"/>
          </a:xfrm>
          <a:custGeom>
            <a:avLst/>
            <a:gdLst>
              <a:gd name="connsiteX0" fmla="*/ 0 w 2668754"/>
              <a:gd name="connsiteY0" fmla="*/ 0 h 996696"/>
              <a:gd name="connsiteX1" fmla="*/ 2270076 w 2668754"/>
              <a:gd name="connsiteY1" fmla="*/ 0 h 996696"/>
              <a:gd name="connsiteX2" fmla="*/ 2668754 w 2668754"/>
              <a:gd name="connsiteY2" fmla="*/ 398678 h 996696"/>
              <a:gd name="connsiteX3" fmla="*/ 2668754 w 2668754"/>
              <a:gd name="connsiteY3" fmla="*/ 598018 h 996696"/>
              <a:gd name="connsiteX4" fmla="*/ 2270076 w 2668754"/>
              <a:gd name="connsiteY4" fmla="*/ 996696 h 996696"/>
              <a:gd name="connsiteX5" fmla="*/ 0 w 2668754"/>
              <a:gd name="connsiteY5" fmla="*/ 996696 h 996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68754" h="996696">
                <a:moveTo>
                  <a:pt x="0" y="0"/>
                </a:moveTo>
                <a:lnTo>
                  <a:pt x="2270076" y="0"/>
                </a:lnTo>
                <a:cubicBezTo>
                  <a:pt x="2490260" y="0"/>
                  <a:pt x="2668754" y="178494"/>
                  <a:pt x="2668754" y="398678"/>
                </a:cubicBezTo>
                <a:lnTo>
                  <a:pt x="2668754" y="598018"/>
                </a:lnTo>
                <a:cubicBezTo>
                  <a:pt x="2668754" y="818202"/>
                  <a:pt x="2490260" y="996696"/>
                  <a:pt x="2270076" y="996696"/>
                </a:cubicBezTo>
                <a:lnTo>
                  <a:pt x="0" y="996696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Text Placeholder 25">
            <a:extLst>
              <a:ext uri="{FF2B5EF4-FFF2-40B4-BE49-F238E27FC236}">
                <a16:creationId xmlns:a16="http://schemas.microsoft.com/office/drawing/2014/main" id="{345FE94B-538E-87BE-D10E-1BE908FE539A}"/>
              </a:ext>
            </a:extLst>
          </p:cNvPr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1044149" y="1029927"/>
            <a:ext cx="1600682" cy="1097280"/>
          </a:xfrm>
        </p:spPr>
        <p:txBody>
          <a:bodyPr anchor="ctr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  <p:sp>
        <p:nvSpPr>
          <p:cNvPr id="13" name="Text Placeholder 25">
            <a:extLst>
              <a:ext uri="{FF2B5EF4-FFF2-40B4-BE49-F238E27FC236}">
                <a16:creationId xmlns:a16="http://schemas.microsoft.com/office/drawing/2014/main" id="{68A2EF76-2B1F-689A-4E34-6E0C7D0A04C4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1044149" y="2276903"/>
            <a:ext cx="1600682" cy="1097280"/>
          </a:xfrm>
        </p:spPr>
        <p:txBody>
          <a:bodyPr anchor="ctr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  <p:sp>
        <p:nvSpPr>
          <p:cNvPr id="16" name="Text Placeholder 25">
            <a:extLst>
              <a:ext uri="{FF2B5EF4-FFF2-40B4-BE49-F238E27FC236}">
                <a16:creationId xmlns:a16="http://schemas.microsoft.com/office/drawing/2014/main" id="{256D4CEC-A7AA-F7E9-1161-886056D60BBD}"/>
              </a:ext>
            </a:extLst>
          </p:cNvPr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1044149" y="3538579"/>
            <a:ext cx="1600682" cy="1097280"/>
          </a:xfrm>
        </p:spPr>
        <p:txBody>
          <a:bodyPr anchor="ctr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  <p:sp>
        <p:nvSpPr>
          <p:cNvPr id="17" name="Text Placeholder 25">
            <a:extLst>
              <a:ext uri="{FF2B5EF4-FFF2-40B4-BE49-F238E27FC236}">
                <a16:creationId xmlns:a16="http://schemas.microsoft.com/office/drawing/2014/main" id="{217E1530-A6F2-8E95-BB45-033ECE9BC40C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1044149" y="4792904"/>
            <a:ext cx="1600682" cy="1097280"/>
          </a:xfrm>
        </p:spPr>
        <p:txBody>
          <a:bodyPr anchor="ctr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</p:spTree>
    <p:extLst>
      <p:ext uri="{BB962C8B-B14F-4D97-AF65-F5344CB8AC3E}">
        <p14:creationId xmlns:p14="http://schemas.microsoft.com/office/powerpoint/2010/main" val="13336078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able of Content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white and grey background&#10;&#10;Description automatically generated">
            <a:extLst>
              <a:ext uri="{FF2B5EF4-FFF2-40B4-BE49-F238E27FC236}">
                <a16:creationId xmlns:a16="http://schemas.microsoft.com/office/drawing/2014/main" id="{0FA0A3E8-6658-9B05-794E-1D6DF79DAC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" b="5000"/>
          <a:stretch/>
        </p:blipFill>
        <p:spPr>
          <a:xfrm>
            <a:off x="0" y="16748"/>
            <a:ext cx="1219200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521F41C-0986-D8FD-AA66-5C0367613970}"/>
              </a:ext>
            </a:extLst>
          </p:cNvPr>
          <p:cNvSpPr/>
          <p:nvPr userDrawn="1"/>
        </p:nvSpPr>
        <p:spPr>
          <a:xfrm>
            <a:off x="-2640" y="16748"/>
            <a:ext cx="12192000" cy="6858000"/>
          </a:xfrm>
          <a:prstGeom prst="rect">
            <a:avLst/>
          </a:prstGeom>
          <a:gradFill>
            <a:gsLst>
              <a:gs pos="0">
                <a:schemeClr val="bg1">
                  <a:alpha val="90000"/>
                </a:schemeClr>
              </a:gs>
              <a:gs pos="30000">
                <a:schemeClr val="bg1">
                  <a:alpha val="80000"/>
                </a:schemeClr>
              </a:gs>
              <a:gs pos="70000">
                <a:schemeClr val="bg1">
                  <a:alpha val="60000"/>
                </a:schemeClr>
              </a:gs>
              <a:gs pos="100000">
                <a:schemeClr val="bg1">
                  <a:alpha val="40000"/>
                </a:schemeClr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gradFill flip="none" rotWithShape="1">
                <a:gsLst>
                  <a:gs pos="0">
                    <a:schemeClr val="bg1">
                      <a:lumMod val="95000"/>
                      <a:alpha val="90000"/>
                    </a:schemeClr>
                  </a:gs>
                  <a:gs pos="45000">
                    <a:schemeClr val="bg1">
                      <a:lumMod val="95000"/>
                      <a:alpha val="80000"/>
                    </a:schemeClr>
                  </a:gs>
                  <a:gs pos="83000">
                    <a:schemeClr val="bg1">
                      <a:lumMod val="95000"/>
                      <a:alpha val="60000"/>
                    </a:schemeClr>
                  </a:gs>
                  <a:gs pos="100000">
                    <a:schemeClr val="bg1">
                      <a:lumMod val="95000"/>
                      <a:alpha val="40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9541E1-0F68-612E-FBB7-662FB6D175B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14325" y="6070614"/>
            <a:ext cx="724438" cy="704088"/>
          </a:xfrm>
          <a:prstGeom prst="rect">
            <a:avLst/>
          </a:prstGeom>
        </p:spPr>
      </p:pic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9FD6FABE-A4F1-8D36-B411-6A38B6002D63}"/>
              </a:ext>
            </a:extLst>
          </p:cNvPr>
          <p:cNvSpPr/>
          <p:nvPr userDrawn="1"/>
        </p:nvSpPr>
        <p:spPr>
          <a:xfrm flipH="1">
            <a:off x="0" y="-23195"/>
            <a:ext cx="12189360" cy="848660"/>
          </a:xfrm>
          <a:custGeom>
            <a:avLst/>
            <a:gdLst>
              <a:gd name="connsiteX0" fmla="*/ 0 w 5304383"/>
              <a:gd name="connsiteY0" fmla="*/ 0 h 1541722"/>
              <a:gd name="connsiteX1" fmla="*/ 5304383 w 5304383"/>
              <a:gd name="connsiteY1" fmla="*/ 0 h 1541722"/>
              <a:gd name="connsiteX2" fmla="*/ 5304383 w 5304383"/>
              <a:gd name="connsiteY2" fmla="*/ 1541722 h 1541722"/>
              <a:gd name="connsiteX3" fmla="*/ 201731 w 5304383"/>
              <a:gd name="connsiteY3" fmla="*/ 1541722 h 1541722"/>
              <a:gd name="connsiteX4" fmla="*/ 0 w 5304383"/>
              <a:gd name="connsiteY4" fmla="*/ 1339991 h 1541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4383" h="1541722">
                <a:moveTo>
                  <a:pt x="0" y="0"/>
                </a:moveTo>
                <a:lnTo>
                  <a:pt x="5304383" y="0"/>
                </a:lnTo>
                <a:lnTo>
                  <a:pt x="5304383" y="1541722"/>
                </a:lnTo>
                <a:lnTo>
                  <a:pt x="201731" y="1541722"/>
                </a:lnTo>
                <a:cubicBezTo>
                  <a:pt x="90318" y="1541722"/>
                  <a:pt x="0" y="1451404"/>
                  <a:pt x="0" y="1339991"/>
                </a:cubicBez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74320" rIns="274320" rtlCol="0" anchor="ctr">
            <a:noAutofit/>
          </a:bodyPr>
          <a:lstStyle/>
          <a:p>
            <a:pPr algn="l"/>
            <a:endParaRPr lang="en-US"/>
          </a:p>
        </p:txBody>
      </p:sp>
      <p:sp>
        <p:nvSpPr>
          <p:cNvPr id="33" name="Text Placeholder 25">
            <a:extLst>
              <a:ext uri="{FF2B5EF4-FFF2-40B4-BE49-F238E27FC236}">
                <a16:creationId xmlns:a16="http://schemas.microsoft.com/office/drawing/2014/main" id="{2D29A13A-8825-2F0A-7D4C-053D703DB86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640" y="-25487"/>
            <a:ext cx="11732159" cy="848660"/>
          </a:xfrm>
        </p:spPr>
        <p:txBody>
          <a:bodyPr lIns="274320" anchor="ctr" anchorCtr="0"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Quote Placeholder Slide…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DD5B89C-8478-2611-8959-314FE904DA8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69299" y="1230410"/>
            <a:ext cx="11448040" cy="370998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TBD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77A7DD-7AAC-85A4-19F5-483BFC4D3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0C3EE5-27DC-293E-822F-366F5A050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04273" y="6356350"/>
            <a:ext cx="5980814" cy="365125"/>
          </a:xfrm>
        </p:spPr>
        <p:txBody>
          <a:bodyPr/>
          <a:lstStyle/>
          <a:p>
            <a:r>
              <a:rPr lang="en-US" dirty="0"/>
              <a:t>Copyright © 2024 Accelerated Innovation Group.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62523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able of Content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white and grey background&#10;&#10;Description automatically generated">
            <a:extLst>
              <a:ext uri="{FF2B5EF4-FFF2-40B4-BE49-F238E27FC236}">
                <a16:creationId xmlns:a16="http://schemas.microsoft.com/office/drawing/2014/main" id="{0FA0A3E8-6658-9B05-794E-1D6DF79DAC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" b="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77A7DD-7AAC-85A4-19F5-483BFC4D3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521F41C-0986-D8FD-AA66-5C036761397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>
                  <a:alpha val="90000"/>
                </a:schemeClr>
              </a:gs>
              <a:gs pos="30000">
                <a:schemeClr val="bg1">
                  <a:alpha val="80000"/>
                </a:schemeClr>
              </a:gs>
              <a:gs pos="70000">
                <a:schemeClr val="bg1">
                  <a:alpha val="60000"/>
                </a:schemeClr>
              </a:gs>
              <a:gs pos="100000">
                <a:schemeClr val="bg1">
                  <a:alpha val="40000"/>
                </a:schemeClr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gradFill flip="none" rotWithShape="1">
                <a:gsLst>
                  <a:gs pos="0">
                    <a:schemeClr val="bg1">
                      <a:lumMod val="95000"/>
                      <a:alpha val="90000"/>
                    </a:schemeClr>
                  </a:gs>
                  <a:gs pos="45000">
                    <a:schemeClr val="bg1">
                      <a:lumMod val="95000"/>
                      <a:alpha val="80000"/>
                    </a:schemeClr>
                  </a:gs>
                  <a:gs pos="83000">
                    <a:schemeClr val="bg1">
                      <a:lumMod val="95000"/>
                      <a:alpha val="60000"/>
                    </a:schemeClr>
                  </a:gs>
                  <a:gs pos="100000">
                    <a:schemeClr val="bg1">
                      <a:lumMod val="95000"/>
                      <a:alpha val="40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D56978B-7161-BC18-B9B5-756AD8DA950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62172" y="6004877"/>
            <a:ext cx="724438" cy="704088"/>
          </a:xfrm>
          <a:prstGeom prst="rect">
            <a:avLst/>
          </a:prstGeom>
        </p:spPr>
      </p:pic>
      <p:pic>
        <p:nvPicPr>
          <p:cNvPr id="14" name="Picture 13" descr="A rocket launching from above clouds&#10;&#10;Description automatically generated">
            <a:extLst>
              <a:ext uri="{FF2B5EF4-FFF2-40B4-BE49-F238E27FC236}">
                <a16:creationId xmlns:a16="http://schemas.microsoft.com/office/drawing/2014/main" id="{BB8209C2-10B0-E80B-E863-B2DB7BDEF97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79" r="46051"/>
          <a:stretch/>
        </p:blipFill>
        <p:spPr>
          <a:xfrm>
            <a:off x="0" y="-22926"/>
            <a:ext cx="4779336" cy="688092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CFA19DC-76FF-EF86-B2E2-9D106F15B63D}"/>
              </a:ext>
            </a:extLst>
          </p:cNvPr>
          <p:cNvSpPr txBox="1"/>
          <p:nvPr userDrawn="1"/>
        </p:nvSpPr>
        <p:spPr>
          <a:xfrm>
            <a:off x="19029" y="858355"/>
            <a:ext cx="477933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200" b="1" i="0" dirty="0">
                <a:solidFill>
                  <a:schemeClr val="bg1"/>
                </a:solidFill>
                <a:latin typeface="Poppins Black" panose="00000A00000000000000" pitchFamily="2" charset="0"/>
                <a:cs typeface="Poppins Black" panose="00000A00000000000000" pitchFamily="2" charset="0"/>
              </a:rPr>
              <a:t>Sales</a:t>
            </a:r>
          </a:p>
          <a:p>
            <a:pPr algn="ctr"/>
            <a:r>
              <a:rPr lang="en-US" sz="4200" b="1" i="0" dirty="0">
                <a:solidFill>
                  <a:schemeClr val="bg1"/>
                </a:solidFill>
                <a:latin typeface="Poppins Black" panose="00000A00000000000000" pitchFamily="2" charset="0"/>
                <a:cs typeface="Poppins Black" panose="00000A00000000000000" pitchFamily="2" charset="0"/>
              </a:rPr>
              <a:t>Enablement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283E54AB-BCE4-1501-33A4-CC357821D9B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14325" y="6004877"/>
            <a:ext cx="705391" cy="702941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A974CBD4-107D-6D67-6014-3D5E890C6DFE}"/>
              </a:ext>
            </a:extLst>
          </p:cNvPr>
          <p:cNvSpPr/>
          <p:nvPr userDrawn="1"/>
        </p:nvSpPr>
        <p:spPr>
          <a:xfrm>
            <a:off x="4779336" y="-22926"/>
            <a:ext cx="7412663" cy="6880926"/>
          </a:xfrm>
          <a:prstGeom prst="rect">
            <a:avLst/>
          </a:prstGeom>
          <a:gradFill flip="none" rotWithShape="1">
            <a:gsLst>
              <a:gs pos="0">
                <a:srgbClr val="3A495C"/>
              </a:gs>
              <a:gs pos="30000">
                <a:srgbClr val="4C6078"/>
              </a:gs>
              <a:gs pos="70000">
                <a:srgbClr val="607896"/>
              </a:gs>
              <a:gs pos="100000">
                <a:srgbClr val="6B83A1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0C3EE5-27DC-293E-822F-366F5A050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75059" y="6356350"/>
            <a:ext cx="5980814" cy="365125"/>
          </a:xfrm>
        </p:spPr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23B846D3-D590-BFC8-1659-A3A1ED93C42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85222" y="733129"/>
            <a:ext cx="4440238" cy="1084263"/>
          </a:xfrm>
        </p:spPr>
        <p:txBody>
          <a:bodyPr anchor="ctr" anchorCtr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  <p:sp>
        <p:nvSpPr>
          <p:cNvPr id="27" name="Text Placeholder 25">
            <a:extLst>
              <a:ext uri="{FF2B5EF4-FFF2-40B4-BE49-F238E27FC236}">
                <a16:creationId xmlns:a16="http://schemas.microsoft.com/office/drawing/2014/main" id="{7D6AB54E-12CC-427B-C3BE-E47189D42E0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985222" y="2102197"/>
            <a:ext cx="4440238" cy="1084263"/>
          </a:xfrm>
        </p:spPr>
        <p:txBody>
          <a:bodyPr anchor="ctr" anchorCtr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  <p:sp>
        <p:nvSpPr>
          <p:cNvPr id="28" name="Text Placeholder 25">
            <a:extLst>
              <a:ext uri="{FF2B5EF4-FFF2-40B4-BE49-F238E27FC236}">
                <a16:creationId xmlns:a16="http://schemas.microsoft.com/office/drawing/2014/main" id="{09531641-B6E9-7E80-5AAF-D134C306FE1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985222" y="3471265"/>
            <a:ext cx="4440238" cy="1084263"/>
          </a:xfrm>
        </p:spPr>
        <p:txBody>
          <a:bodyPr anchor="ctr" anchorCtr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  <p:sp>
        <p:nvSpPr>
          <p:cNvPr id="29" name="Text Placeholder 25">
            <a:extLst>
              <a:ext uri="{FF2B5EF4-FFF2-40B4-BE49-F238E27FC236}">
                <a16:creationId xmlns:a16="http://schemas.microsoft.com/office/drawing/2014/main" id="{7BA70B19-550A-FD21-E12B-5A9BF315F10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985222" y="4840334"/>
            <a:ext cx="4440238" cy="1084263"/>
          </a:xfrm>
        </p:spPr>
        <p:txBody>
          <a:bodyPr anchor="ctr" anchorCtr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</p:spTree>
    <p:extLst>
      <p:ext uri="{BB962C8B-B14F-4D97-AF65-F5344CB8AC3E}">
        <p14:creationId xmlns:p14="http://schemas.microsoft.com/office/powerpoint/2010/main" val="31409444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able of Content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white and grey background&#10;&#10;Description automatically generated">
            <a:extLst>
              <a:ext uri="{FF2B5EF4-FFF2-40B4-BE49-F238E27FC236}">
                <a16:creationId xmlns:a16="http://schemas.microsoft.com/office/drawing/2014/main" id="{0FA0A3E8-6658-9B05-794E-1D6DF79DAC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" b="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521F41C-0986-D8FD-AA66-5C036761397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>
                  <a:alpha val="90000"/>
                </a:schemeClr>
              </a:gs>
              <a:gs pos="30000">
                <a:schemeClr val="bg1">
                  <a:alpha val="80000"/>
                </a:schemeClr>
              </a:gs>
              <a:gs pos="70000">
                <a:schemeClr val="bg1">
                  <a:alpha val="60000"/>
                </a:schemeClr>
              </a:gs>
              <a:gs pos="100000">
                <a:schemeClr val="bg1">
                  <a:alpha val="40000"/>
                </a:schemeClr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gradFill flip="none" rotWithShape="1">
                <a:gsLst>
                  <a:gs pos="0">
                    <a:schemeClr val="bg1">
                      <a:lumMod val="95000"/>
                      <a:alpha val="90000"/>
                    </a:schemeClr>
                  </a:gs>
                  <a:gs pos="45000">
                    <a:schemeClr val="bg1">
                      <a:lumMod val="95000"/>
                      <a:alpha val="80000"/>
                    </a:schemeClr>
                  </a:gs>
                  <a:gs pos="83000">
                    <a:schemeClr val="bg1">
                      <a:lumMod val="95000"/>
                      <a:alpha val="60000"/>
                    </a:schemeClr>
                  </a:gs>
                  <a:gs pos="100000">
                    <a:schemeClr val="bg1">
                      <a:lumMod val="95000"/>
                      <a:alpha val="40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D56978B-7161-BC18-B9B5-756AD8DA950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62172" y="6004877"/>
            <a:ext cx="724438" cy="70408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6D3E685-490C-215E-6420-A0C8A7CE7524}"/>
              </a:ext>
            </a:extLst>
          </p:cNvPr>
          <p:cNvSpPr/>
          <p:nvPr userDrawn="1"/>
        </p:nvSpPr>
        <p:spPr>
          <a:xfrm>
            <a:off x="-19032" y="-22926"/>
            <a:ext cx="4798366" cy="6871236"/>
          </a:xfrm>
          <a:prstGeom prst="rect">
            <a:avLst/>
          </a:prstGeom>
          <a:solidFill>
            <a:srgbClr val="C9D4D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8D81FD9-44CF-FEAC-22FD-DBCE676754D7}"/>
              </a:ext>
            </a:extLst>
          </p:cNvPr>
          <p:cNvGrpSpPr/>
          <p:nvPr userDrawn="1"/>
        </p:nvGrpSpPr>
        <p:grpSpPr>
          <a:xfrm>
            <a:off x="19027" y="-32617"/>
            <a:ext cx="12164305" cy="6890617"/>
            <a:chOff x="19027" y="-32617"/>
            <a:chExt cx="12164305" cy="6890617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974CBD4-107D-6D67-6014-3D5E890C6DFE}"/>
                </a:ext>
              </a:extLst>
            </p:cNvPr>
            <p:cNvSpPr/>
            <p:nvPr userDrawn="1"/>
          </p:nvSpPr>
          <p:spPr>
            <a:xfrm>
              <a:off x="4770669" y="-22926"/>
              <a:ext cx="7412663" cy="6880926"/>
            </a:xfrm>
            <a:prstGeom prst="rect">
              <a:avLst/>
            </a:prstGeom>
            <a:gradFill flip="none" rotWithShape="1">
              <a:gsLst>
                <a:gs pos="0">
                  <a:srgbClr val="3A495C"/>
                </a:gs>
                <a:gs pos="30000">
                  <a:srgbClr val="4C6078"/>
                </a:gs>
                <a:gs pos="70000">
                  <a:srgbClr val="607896"/>
                </a:gs>
                <a:gs pos="100000">
                  <a:srgbClr val="6B83A1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lvl="0" algn="ctr"/>
              <a:endParaRPr lang="en-US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ABAC9780-1B8F-1C8B-C213-D999A1C9D7F2}"/>
                </a:ext>
              </a:extLst>
            </p:cNvPr>
            <p:cNvGrpSpPr/>
            <p:nvPr userDrawn="1"/>
          </p:nvGrpSpPr>
          <p:grpSpPr>
            <a:xfrm>
              <a:off x="19027" y="-32617"/>
              <a:ext cx="4760307" cy="5849320"/>
              <a:chOff x="19027" y="-32617"/>
              <a:chExt cx="4760307" cy="5849320"/>
            </a:xfrm>
          </p:grpSpPr>
          <p:pic>
            <p:nvPicPr>
              <p:cNvPr id="4" name="Picture 3" descr="A silhouette of a person touching their chin&#10;&#10;Description automatically generated">
                <a:extLst>
                  <a:ext uri="{FF2B5EF4-FFF2-40B4-BE49-F238E27FC236}">
                    <a16:creationId xmlns:a16="http://schemas.microsoft.com/office/drawing/2014/main" id="{DA71A909-CB0D-7220-6B14-CA2EC0059D66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760" r="5118"/>
              <a:stretch/>
            </p:blipFill>
            <p:spPr>
              <a:xfrm>
                <a:off x="19027" y="1735050"/>
                <a:ext cx="4760307" cy="4081653"/>
              </a:xfrm>
              <a:prstGeom prst="rect">
                <a:avLst/>
              </a:prstGeom>
            </p:spPr>
          </p:pic>
          <p:pic>
            <p:nvPicPr>
              <p:cNvPr id="10" name="Picture 9" descr="A silhouette of a person touching their chin&#10;&#10;Description automatically generated">
                <a:extLst>
                  <a:ext uri="{FF2B5EF4-FFF2-40B4-BE49-F238E27FC236}">
                    <a16:creationId xmlns:a16="http://schemas.microsoft.com/office/drawing/2014/main" id="{A0B957BC-217E-DEF0-D611-665CF5D4AC4C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760" r="5118" b="97641"/>
              <a:stretch/>
            </p:blipFill>
            <p:spPr>
              <a:xfrm flipV="1">
                <a:off x="19027" y="-32617"/>
                <a:ext cx="4760307" cy="1825933"/>
              </a:xfrm>
              <a:prstGeom prst="rect">
                <a:avLst/>
              </a:prstGeom>
            </p:spPr>
          </p:pic>
        </p:grpSp>
      </p:grp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23B846D3-D590-BFC8-1659-A3A1ED93C42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85222" y="733129"/>
            <a:ext cx="4440238" cy="1084263"/>
          </a:xfrm>
        </p:spPr>
        <p:txBody>
          <a:bodyPr anchor="ctr" anchorCtr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  <p:sp>
        <p:nvSpPr>
          <p:cNvPr id="27" name="Text Placeholder 25">
            <a:extLst>
              <a:ext uri="{FF2B5EF4-FFF2-40B4-BE49-F238E27FC236}">
                <a16:creationId xmlns:a16="http://schemas.microsoft.com/office/drawing/2014/main" id="{7D6AB54E-12CC-427B-C3BE-E47189D42E0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985222" y="2102197"/>
            <a:ext cx="4440238" cy="1084263"/>
          </a:xfrm>
        </p:spPr>
        <p:txBody>
          <a:bodyPr anchor="ctr" anchorCtr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  <p:sp>
        <p:nvSpPr>
          <p:cNvPr id="28" name="Text Placeholder 25">
            <a:extLst>
              <a:ext uri="{FF2B5EF4-FFF2-40B4-BE49-F238E27FC236}">
                <a16:creationId xmlns:a16="http://schemas.microsoft.com/office/drawing/2014/main" id="{09531641-B6E9-7E80-5AAF-D134C306FE1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985222" y="3471265"/>
            <a:ext cx="4440238" cy="1084263"/>
          </a:xfrm>
        </p:spPr>
        <p:txBody>
          <a:bodyPr anchor="ctr" anchorCtr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  <p:sp>
        <p:nvSpPr>
          <p:cNvPr id="29" name="Text Placeholder 25">
            <a:extLst>
              <a:ext uri="{FF2B5EF4-FFF2-40B4-BE49-F238E27FC236}">
                <a16:creationId xmlns:a16="http://schemas.microsoft.com/office/drawing/2014/main" id="{7BA70B19-550A-FD21-E12B-5A9BF315F10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985222" y="4840334"/>
            <a:ext cx="4440238" cy="1084263"/>
          </a:xfrm>
        </p:spPr>
        <p:txBody>
          <a:bodyPr anchor="ctr" anchorCtr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  <p:sp>
        <p:nvSpPr>
          <p:cNvPr id="12" name="Text Placeholder 25">
            <a:extLst>
              <a:ext uri="{FF2B5EF4-FFF2-40B4-BE49-F238E27FC236}">
                <a16:creationId xmlns:a16="http://schemas.microsoft.com/office/drawing/2014/main" id="{C7FD8813-6F76-4E8D-B2E9-44FAAFC1C06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2540" y="398461"/>
            <a:ext cx="4662470" cy="1084263"/>
          </a:xfrm>
        </p:spPr>
        <p:txBody>
          <a:bodyPr anchor="ctr" anchorCtr="0">
            <a:normAutofit/>
          </a:bodyPr>
          <a:lstStyle>
            <a:lvl1pPr marL="0" indent="0" algn="ctr" defTabSz="914400" rtl="0" eaLnBrk="1" latinLnBrk="0" hangingPunct="1">
              <a:buNone/>
              <a:defRPr lang="en-US" sz="4200" b="1" i="0" kern="1200" dirty="0">
                <a:solidFill>
                  <a:schemeClr val="bg1"/>
                </a:solidFill>
                <a:latin typeface="Poppins Black" panose="00000A00000000000000" pitchFamily="2" charset="0"/>
                <a:ea typeface="+mn-ea"/>
                <a:cs typeface="Poppins Black" panose="00000A00000000000000" pitchFamily="2" charset="0"/>
              </a:defRPr>
            </a:lvl1pPr>
          </a:lstStyle>
          <a:p>
            <a:pPr lvl="0"/>
            <a:r>
              <a:rPr lang="en-US" dirty="0"/>
              <a:t>TBD</a:t>
            </a:r>
          </a:p>
        </p:txBody>
      </p:sp>
      <p:pic>
        <p:nvPicPr>
          <p:cNvPr id="16" name="Picture 15" descr="A silhouette of a person touching their chin&#10;&#10;Description automatically generated">
            <a:extLst>
              <a:ext uri="{FF2B5EF4-FFF2-40B4-BE49-F238E27FC236}">
                <a16:creationId xmlns:a16="http://schemas.microsoft.com/office/drawing/2014/main" id="{FFB466AC-DA91-4CB5-93CF-B388B24E48B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60" t="1354" r="5118" b="97560"/>
          <a:stretch/>
        </p:blipFill>
        <p:spPr>
          <a:xfrm flipV="1">
            <a:off x="8668" y="5816702"/>
            <a:ext cx="4760307" cy="1046141"/>
          </a:xfrm>
          <a:prstGeom prst="rect">
            <a:avLst/>
          </a:prstGeom>
          <a:solidFill>
            <a:srgbClr val="C5D0D6"/>
          </a:solidFill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283E54AB-BCE4-1501-33A4-CC357821D9B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14325" y="6004877"/>
            <a:ext cx="705391" cy="702941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77A7DD-7AAC-85A4-19F5-483BFC4D3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6E42921-B966-4A62-852C-F7CA714BA7D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0C3EE5-27DC-293E-822F-366F5A050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10772" y="6356350"/>
            <a:ext cx="598081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Copyright © 2024 Accelerated Innovation Group.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8623048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able of Content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white and grey background&#10;&#10;Description automatically generated">
            <a:extLst>
              <a:ext uri="{FF2B5EF4-FFF2-40B4-BE49-F238E27FC236}">
                <a16:creationId xmlns:a16="http://schemas.microsoft.com/office/drawing/2014/main" id="{0FA0A3E8-6658-9B05-794E-1D6DF79DAC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" b="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77A7DD-7AAC-85A4-19F5-483BFC4D3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521F41C-0986-D8FD-AA66-5C036761397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>
                  <a:alpha val="90000"/>
                </a:schemeClr>
              </a:gs>
              <a:gs pos="30000">
                <a:schemeClr val="bg1">
                  <a:alpha val="80000"/>
                </a:schemeClr>
              </a:gs>
              <a:gs pos="70000">
                <a:schemeClr val="bg1">
                  <a:alpha val="60000"/>
                </a:schemeClr>
              </a:gs>
              <a:gs pos="100000">
                <a:schemeClr val="bg1">
                  <a:alpha val="40000"/>
                </a:schemeClr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gradFill flip="none" rotWithShape="1">
                <a:gsLst>
                  <a:gs pos="0">
                    <a:schemeClr val="bg1">
                      <a:lumMod val="95000"/>
                      <a:alpha val="90000"/>
                    </a:schemeClr>
                  </a:gs>
                  <a:gs pos="45000">
                    <a:schemeClr val="bg1">
                      <a:lumMod val="95000"/>
                      <a:alpha val="80000"/>
                    </a:schemeClr>
                  </a:gs>
                  <a:gs pos="83000">
                    <a:schemeClr val="bg1">
                      <a:lumMod val="95000"/>
                      <a:alpha val="60000"/>
                    </a:schemeClr>
                  </a:gs>
                  <a:gs pos="100000">
                    <a:schemeClr val="bg1">
                      <a:lumMod val="95000"/>
                      <a:alpha val="40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D56978B-7161-BC18-B9B5-756AD8DA950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62172" y="6004877"/>
            <a:ext cx="724438" cy="70408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1F580CC-E7C2-DCC9-A5C5-48C72DC34D8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236" t="1468" r="5241" b="-1468"/>
          <a:stretch/>
        </p:blipFill>
        <p:spPr>
          <a:xfrm>
            <a:off x="-240593" y="-25942"/>
            <a:ext cx="5038958" cy="6994414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283E54AB-BCE4-1501-33A4-CC357821D9B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14325" y="6004877"/>
            <a:ext cx="705391" cy="702941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A974CBD4-107D-6D67-6014-3D5E890C6DFE}"/>
              </a:ext>
            </a:extLst>
          </p:cNvPr>
          <p:cNvSpPr/>
          <p:nvPr userDrawn="1"/>
        </p:nvSpPr>
        <p:spPr>
          <a:xfrm>
            <a:off x="4779336" y="-22926"/>
            <a:ext cx="7412663" cy="6880926"/>
          </a:xfrm>
          <a:prstGeom prst="rect">
            <a:avLst/>
          </a:prstGeom>
          <a:gradFill flip="none" rotWithShape="1">
            <a:gsLst>
              <a:gs pos="0">
                <a:srgbClr val="392620"/>
              </a:gs>
              <a:gs pos="30000">
                <a:srgbClr val="69423B"/>
              </a:gs>
              <a:gs pos="70000">
                <a:srgbClr val="4F4442"/>
              </a:gs>
              <a:gs pos="100000">
                <a:srgbClr val="726E6B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0C3EE5-27DC-293E-822F-366F5A050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75059" y="6356350"/>
            <a:ext cx="5980814" cy="365125"/>
          </a:xfrm>
        </p:spPr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23B846D3-D590-BFC8-1659-A3A1ED93C42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85222" y="733129"/>
            <a:ext cx="4440238" cy="1084263"/>
          </a:xfrm>
        </p:spPr>
        <p:txBody>
          <a:bodyPr anchor="ctr" anchorCtr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  <p:sp>
        <p:nvSpPr>
          <p:cNvPr id="27" name="Text Placeholder 25">
            <a:extLst>
              <a:ext uri="{FF2B5EF4-FFF2-40B4-BE49-F238E27FC236}">
                <a16:creationId xmlns:a16="http://schemas.microsoft.com/office/drawing/2014/main" id="{7D6AB54E-12CC-427B-C3BE-E47189D42E0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985222" y="2102197"/>
            <a:ext cx="4440238" cy="1084263"/>
          </a:xfrm>
        </p:spPr>
        <p:txBody>
          <a:bodyPr anchor="ctr" anchorCtr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  <p:sp>
        <p:nvSpPr>
          <p:cNvPr id="28" name="Text Placeholder 25">
            <a:extLst>
              <a:ext uri="{FF2B5EF4-FFF2-40B4-BE49-F238E27FC236}">
                <a16:creationId xmlns:a16="http://schemas.microsoft.com/office/drawing/2014/main" id="{09531641-B6E9-7E80-5AAF-D134C306FE1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985222" y="3471265"/>
            <a:ext cx="4440238" cy="1084263"/>
          </a:xfrm>
        </p:spPr>
        <p:txBody>
          <a:bodyPr anchor="ctr" anchorCtr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  <p:sp>
        <p:nvSpPr>
          <p:cNvPr id="29" name="Text Placeholder 25">
            <a:extLst>
              <a:ext uri="{FF2B5EF4-FFF2-40B4-BE49-F238E27FC236}">
                <a16:creationId xmlns:a16="http://schemas.microsoft.com/office/drawing/2014/main" id="{7BA70B19-550A-FD21-E12B-5A9BF315F10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985222" y="4840334"/>
            <a:ext cx="4440238" cy="1084263"/>
          </a:xfrm>
        </p:spPr>
        <p:txBody>
          <a:bodyPr anchor="ctr" anchorCtr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FA19DC-76FF-EF86-B2E2-9D106F15B63D}"/>
              </a:ext>
            </a:extLst>
          </p:cNvPr>
          <p:cNvSpPr txBox="1"/>
          <p:nvPr userDrawn="1"/>
        </p:nvSpPr>
        <p:spPr>
          <a:xfrm>
            <a:off x="-56385" y="319803"/>
            <a:ext cx="47793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i="0" dirty="0">
                <a:solidFill>
                  <a:schemeClr val="bg1"/>
                </a:solidFill>
                <a:latin typeface="Poppins Black" panose="00000A00000000000000" pitchFamily="2" charset="0"/>
                <a:cs typeface="Poppins Black" panose="00000A00000000000000" pitchFamily="2" charset="0"/>
              </a:rPr>
              <a:t>Demystifying GenAI</a:t>
            </a:r>
          </a:p>
        </p:txBody>
      </p:sp>
    </p:spTree>
    <p:extLst>
      <p:ext uri="{BB962C8B-B14F-4D97-AF65-F5344CB8AC3E}">
        <p14:creationId xmlns:p14="http://schemas.microsoft.com/office/powerpoint/2010/main" val="31777066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able of Content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white and grey background&#10;&#10;Description automatically generated">
            <a:extLst>
              <a:ext uri="{FF2B5EF4-FFF2-40B4-BE49-F238E27FC236}">
                <a16:creationId xmlns:a16="http://schemas.microsoft.com/office/drawing/2014/main" id="{0FA0A3E8-6658-9B05-794E-1D6DF79DAC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" b="5000"/>
          <a:stretch/>
        </p:blipFill>
        <p:spPr>
          <a:xfrm>
            <a:off x="-19029" y="0"/>
            <a:ext cx="12192000" cy="68580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77A7DD-7AAC-85A4-19F5-483BFC4D3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521F41C-0986-D8FD-AA66-5C0367613970}"/>
              </a:ext>
            </a:extLst>
          </p:cNvPr>
          <p:cNvSpPr/>
          <p:nvPr userDrawn="1"/>
        </p:nvSpPr>
        <p:spPr>
          <a:xfrm>
            <a:off x="-19029" y="0"/>
            <a:ext cx="12192000" cy="6858000"/>
          </a:xfrm>
          <a:prstGeom prst="rect">
            <a:avLst/>
          </a:prstGeom>
          <a:gradFill>
            <a:gsLst>
              <a:gs pos="0">
                <a:schemeClr val="bg1">
                  <a:alpha val="90000"/>
                </a:schemeClr>
              </a:gs>
              <a:gs pos="30000">
                <a:schemeClr val="bg1">
                  <a:alpha val="80000"/>
                </a:schemeClr>
              </a:gs>
              <a:gs pos="70000">
                <a:schemeClr val="bg1">
                  <a:alpha val="60000"/>
                </a:schemeClr>
              </a:gs>
              <a:gs pos="100000">
                <a:schemeClr val="bg1">
                  <a:alpha val="40000"/>
                </a:schemeClr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gradFill flip="none" rotWithShape="1">
                <a:gsLst>
                  <a:gs pos="0">
                    <a:schemeClr val="bg1">
                      <a:lumMod val="95000"/>
                      <a:alpha val="90000"/>
                    </a:schemeClr>
                  </a:gs>
                  <a:gs pos="45000">
                    <a:schemeClr val="bg1">
                      <a:lumMod val="95000"/>
                      <a:alpha val="80000"/>
                    </a:schemeClr>
                  </a:gs>
                  <a:gs pos="83000">
                    <a:schemeClr val="bg1">
                      <a:lumMod val="95000"/>
                      <a:alpha val="60000"/>
                    </a:schemeClr>
                  </a:gs>
                  <a:gs pos="100000">
                    <a:schemeClr val="bg1">
                      <a:lumMod val="95000"/>
                      <a:alpha val="40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D56978B-7161-BC18-B9B5-756AD8DA950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62172" y="6004877"/>
            <a:ext cx="724438" cy="704088"/>
          </a:xfrm>
          <a:prstGeom prst="rect">
            <a:avLst/>
          </a:prstGeom>
        </p:spPr>
      </p:pic>
      <p:pic>
        <p:nvPicPr>
          <p:cNvPr id="7" name="Picture 6" descr="A child standing next to a wall&#10;&#10;Description automatically generated">
            <a:extLst>
              <a:ext uri="{FF2B5EF4-FFF2-40B4-BE49-F238E27FC236}">
                <a16:creationId xmlns:a16="http://schemas.microsoft.com/office/drawing/2014/main" id="{9DD34839-80E4-B57D-78EA-44373B6196C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02" r="13931"/>
          <a:stretch/>
        </p:blipFill>
        <p:spPr>
          <a:xfrm>
            <a:off x="-19029" y="-22926"/>
            <a:ext cx="4877758" cy="6880926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0C3EE5-27DC-293E-822F-366F5A050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75059" y="6356350"/>
            <a:ext cx="5980814" cy="365125"/>
          </a:xfrm>
        </p:spPr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23B846D3-D590-BFC8-1659-A3A1ED93C42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85222" y="733129"/>
            <a:ext cx="4440238" cy="1084263"/>
          </a:xfrm>
        </p:spPr>
        <p:txBody>
          <a:bodyPr anchor="ctr" anchorCtr="0"/>
          <a:lstStyle>
            <a:lvl1pPr marL="0" indent="0">
              <a:buNone/>
              <a:defRPr>
                <a:solidFill>
                  <a:srgbClr val="183352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  <p:sp>
        <p:nvSpPr>
          <p:cNvPr id="27" name="Text Placeholder 25">
            <a:extLst>
              <a:ext uri="{FF2B5EF4-FFF2-40B4-BE49-F238E27FC236}">
                <a16:creationId xmlns:a16="http://schemas.microsoft.com/office/drawing/2014/main" id="{7D6AB54E-12CC-427B-C3BE-E47189D42E0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985222" y="2102197"/>
            <a:ext cx="4440238" cy="1084263"/>
          </a:xfrm>
        </p:spPr>
        <p:txBody>
          <a:bodyPr anchor="ctr" anchorCtr="0"/>
          <a:lstStyle>
            <a:lvl1pPr marL="0" indent="0">
              <a:buNone/>
              <a:defRPr>
                <a:solidFill>
                  <a:srgbClr val="183352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  <p:sp>
        <p:nvSpPr>
          <p:cNvPr id="28" name="Text Placeholder 25">
            <a:extLst>
              <a:ext uri="{FF2B5EF4-FFF2-40B4-BE49-F238E27FC236}">
                <a16:creationId xmlns:a16="http://schemas.microsoft.com/office/drawing/2014/main" id="{09531641-B6E9-7E80-5AAF-D134C306FE1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985222" y="3471265"/>
            <a:ext cx="4440238" cy="1084263"/>
          </a:xfrm>
        </p:spPr>
        <p:txBody>
          <a:bodyPr anchor="ctr" anchorCtr="0"/>
          <a:lstStyle>
            <a:lvl1pPr marL="0" indent="0">
              <a:buNone/>
              <a:defRPr>
                <a:solidFill>
                  <a:srgbClr val="183352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  <p:sp>
        <p:nvSpPr>
          <p:cNvPr id="29" name="Text Placeholder 25">
            <a:extLst>
              <a:ext uri="{FF2B5EF4-FFF2-40B4-BE49-F238E27FC236}">
                <a16:creationId xmlns:a16="http://schemas.microsoft.com/office/drawing/2014/main" id="{7BA70B19-550A-FD21-E12B-5A9BF315F10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985222" y="4840334"/>
            <a:ext cx="4440238" cy="1084263"/>
          </a:xfrm>
        </p:spPr>
        <p:txBody>
          <a:bodyPr anchor="ctr" anchorCtr="0"/>
          <a:lstStyle>
            <a:lvl1pPr marL="0" indent="0">
              <a:buNone/>
              <a:defRPr>
                <a:solidFill>
                  <a:srgbClr val="183352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FA19DC-76FF-EF86-B2E2-9D106F15B63D}"/>
              </a:ext>
            </a:extLst>
          </p:cNvPr>
          <p:cNvSpPr txBox="1"/>
          <p:nvPr userDrawn="1"/>
        </p:nvSpPr>
        <p:spPr>
          <a:xfrm>
            <a:off x="19029" y="272669"/>
            <a:ext cx="4779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i="0">
                <a:solidFill>
                  <a:srgbClr val="726E6B"/>
                </a:solidFill>
                <a:latin typeface="Poppins Black" panose="00000A00000000000000" pitchFamily="2" charset="0"/>
                <a:cs typeface="Poppins Black" panose="00000A00000000000000" pitchFamily="2" charset="0"/>
              </a:rPr>
              <a:t>Exec Summary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4F71A8C-8198-6A69-BBFC-95770F5FA14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14325" y="6070614"/>
            <a:ext cx="724438" cy="704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5048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3B84430-9CB8-8C45-1BCA-B60BFDCEC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5939" y="197225"/>
            <a:ext cx="11288861" cy="741082"/>
          </a:xfrm>
          <a:prstGeom prst="rect">
            <a:avLst/>
          </a:prstGeom>
        </p:spPr>
        <p:txBody>
          <a:bodyPr vert="horz" lIns="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DE6B01-F4FA-BBE9-C39D-8291E2F7EE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5939" y="1177366"/>
            <a:ext cx="11288861" cy="49995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C40216-A814-BD08-BC81-41B3367730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99962" y="6356350"/>
            <a:ext cx="5980814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CR">
                <a:solidFill>
                  <a:srgbClr val="A6A6A6"/>
                </a:solidFill>
                <a:latin typeface="Poppins Light" pitchFamily="2" charset="77"/>
                <a:cs typeface="Poppins Light" pitchFamily="2" charset="77"/>
              </a:rPr>
              <a:t>Copyright © 202</a:t>
            </a:r>
            <a:r>
              <a:rPr lang="en-US">
                <a:solidFill>
                  <a:srgbClr val="A6A6A6"/>
                </a:solidFill>
                <a:latin typeface="Poppins Light" pitchFamily="2" charset="77"/>
                <a:cs typeface="Poppins Light" pitchFamily="2" charset="77"/>
              </a:rPr>
              <a:t>4</a:t>
            </a:r>
            <a:r>
              <a:rPr lang="en-CR">
                <a:solidFill>
                  <a:srgbClr val="A6A6A6"/>
                </a:solidFill>
                <a:latin typeface="Poppins Light" pitchFamily="2" charset="77"/>
                <a:cs typeface="Poppins Light" pitchFamily="2" charset="77"/>
              </a:rPr>
              <a:t> Accelerated Innovation Group. All rights reserved.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5BF851-3AFE-30E5-B1E9-56F7162014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51536" y="6356348"/>
            <a:ext cx="7832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BA338CE-CAC8-7695-A080-82C0957E190E}"/>
              </a:ext>
            </a:extLst>
          </p:cNvPr>
          <p:cNvPicPr>
            <a:picLocks noChangeAspect="1"/>
          </p:cNvPicPr>
          <p:nvPr userDrawn="1"/>
        </p:nvPicPr>
        <p:blipFill>
          <a:blip r:embed="rId30"/>
          <a:stretch>
            <a:fillRect/>
          </a:stretch>
        </p:blipFill>
        <p:spPr>
          <a:xfrm>
            <a:off x="406099" y="6289172"/>
            <a:ext cx="513915" cy="499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8353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88" r:id="rId13"/>
    <p:sldLayoutId id="2147483689" r:id="rId14"/>
    <p:sldLayoutId id="2147483690" r:id="rId15"/>
    <p:sldLayoutId id="2147483691" r:id="rId16"/>
    <p:sldLayoutId id="2147483692" r:id="rId17"/>
    <p:sldLayoutId id="2147483693" r:id="rId18"/>
    <p:sldLayoutId id="2147483694" r:id="rId19"/>
    <p:sldLayoutId id="2147483695" r:id="rId20"/>
    <p:sldLayoutId id="2147483696" r:id="rId21"/>
    <p:sldLayoutId id="2147483697" r:id="rId22"/>
    <p:sldLayoutId id="2147483698" r:id="rId23"/>
    <p:sldLayoutId id="2147483699" r:id="rId24"/>
    <p:sldLayoutId id="2147483700" r:id="rId25"/>
    <p:sldLayoutId id="2147483701" r:id="rId26"/>
    <p:sldLayoutId id="2147483702" r:id="rId27"/>
    <p:sldLayoutId id="2147483703" r:id="rId28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84163" indent="-284163" algn="l" defTabSz="914400" rtl="0" eaLnBrk="1" latinLnBrk="0" hangingPunct="1">
        <a:lnSpc>
          <a:spcPct val="90000"/>
        </a:lnSpc>
        <a:spcBef>
          <a:spcPts val="1000"/>
        </a:spcBef>
        <a:buClr>
          <a:srgbClr val="0070C0"/>
        </a:buClr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15938" indent="-230188" algn="l" defTabSz="914400" rtl="0" eaLnBrk="1" latinLnBrk="0" hangingPunct="1">
        <a:lnSpc>
          <a:spcPct val="90000"/>
        </a:lnSpc>
        <a:spcBef>
          <a:spcPts val="500"/>
        </a:spcBef>
        <a:buFont typeface="Poppins" panose="00000500000000000000" pitchFamily="2" charset="0"/>
        <a:buChar char="-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173038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855663" indent="-1746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031875" indent="-173038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">
          <p15:clr>
            <a:srgbClr val="F26B43"/>
          </p15:clr>
        </p15:guide>
        <p15:guide id="2" pos="264">
          <p15:clr>
            <a:srgbClr val="F26B43"/>
          </p15:clr>
        </p15:guide>
        <p15:guide id="3" pos="7392">
          <p15:clr>
            <a:srgbClr val="F26B43"/>
          </p15:clr>
        </p15:guide>
        <p15:guide id="4" orient="horz" pos="3984">
          <p15:clr>
            <a:srgbClr val="F26B43"/>
          </p15:clr>
        </p15:guide>
        <p15:guide id="5" orient="horz" pos="888">
          <p15:clr>
            <a:srgbClr val="F26B43"/>
          </p15:clr>
        </p15:guide>
        <p15:guide id="6" pos="681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22"/>
          </p:nvPr>
        </p:nvSpPr>
        <p:spPr/>
        <p:txBody>
          <a:bodyPr>
            <a:normAutofit/>
          </a:bodyPr>
          <a:lstStyle/>
          <a:p>
            <a:r>
              <a:rPr lang="en-US" dirty="0"/>
              <a:t>Key Watch Outs</a:t>
            </a:r>
            <a:endParaRPr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7A935C-FC42-664D-F370-3AE233EE3DF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CEB2E3-5B95-DB30-967C-AED7F786DFF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9F70C6C-12FB-3113-B808-886FFA2C0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2</a:t>
            </a:fld>
            <a:endParaRPr lang="en-US"/>
          </a:p>
        </p:txBody>
      </p:sp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CF0860C7-E506-3B46-DC81-99D89F6BC0B2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602D91-4910-1399-3A66-D527B0AE5D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5029647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6AEE5AA-8032-607E-41A3-DA4DC685A5D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Q&amp;A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40A9DDE-FD1C-887D-6190-70CD277D63F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FCF71AF-9AAC-ACFA-12F8-63BC3032017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0695BC-F0F7-4534-1C19-7252E34C5CD6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5980113" cy="365125"/>
          </a:xfrm>
        </p:spPr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5AFE9C-9BAF-6A35-E8C1-92E7C8E2CAD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09363" y="6356350"/>
            <a:ext cx="782637" cy="365125"/>
          </a:xfrm>
        </p:spPr>
        <p:txBody>
          <a:bodyPr/>
          <a:lstStyle/>
          <a:p>
            <a:fld id="{56E42921-B966-4A62-852C-F7CA714BA7D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1851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trike="sngStrike" dirty="0"/>
              <a:t>Coding 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FR" sz="1400" b="0" dirty="0">
                <a:effectLst/>
                <a:latin typeface="Aptos Mono" panose="020B0009020202020204" pitchFamily="49" charset="0"/>
              </a:rPr>
              <a:t>&gt; git clone https://github.com/marty916/Enterprise-LLM-RAG.git</a:t>
            </a:r>
          </a:p>
          <a:p>
            <a:pPr marL="0" indent="0">
              <a:buNone/>
            </a:pPr>
            <a:r>
              <a:rPr lang="fr-FR" sz="1400" b="0" dirty="0">
                <a:effectLst/>
                <a:latin typeface="Aptos Mono" panose="020B0009020202020204" pitchFamily="49" charset="0"/>
              </a:rPr>
              <a:t>&gt; cd Enterprise-LLM-RAG/</a:t>
            </a:r>
            <a:r>
              <a:rPr lang="fr-FR" sz="1400" b="0" dirty="0" err="1">
                <a:effectLst/>
                <a:latin typeface="Aptos Mono" panose="020B0009020202020204" pitchFamily="49" charset="0"/>
              </a:rPr>
              <a:t>lessons</a:t>
            </a:r>
            <a:r>
              <a:rPr lang="fr-FR" sz="1400" b="0" dirty="0">
                <a:effectLst/>
                <a:latin typeface="Aptos Mono" panose="020B0009020202020204" pitchFamily="49" charset="0"/>
              </a:rPr>
              <a:t>/06-key-watch-outs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2_Office Theme">
  <a:themeElements>
    <a:clrScheme name="Custom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0070C0"/>
      </a:folHlink>
    </a:clrScheme>
    <a:fontScheme name="Custom 2">
      <a:majorFont>
        <a:latin typeface="Poppins Medium"/>
        <a:ea typeface=""/>
        <a:cs typeface=""/>
      </a:majorFont>
      <a:minorFont>
        <a:latin typeface="Poppi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3058</TotalTime>
  <Words>53</Words>
  <Application>Microsoft Office PowerPoint</Application>
  <PresentationFormat>Widescreen</PresentationFormat>
  <Paragraphs>9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2" baseType="lpstr">
      <vt:lpstr>Aptos Mono</vt:lpstr>
      <vt:lpstr>Arial</vt:lpstr>
      <vt:lpstr>Poppins</vt:lpstr>
      <vt:lpstr>Poppins Black</vt:lpstr>
      <vt:lpstr>Poppins Light</vt:lpstr>
      <vt:lpstr>Poppins Medium</vt:lpstr>
      <vt:lpstr>Wingdings</vt:lpstr>
      <vt:lpstr>2_Office Theme</vt:lpstr>
      <vt:lpstr>PowerPoint Presentation</vt:lpstr>
      <vt:lpstr>PowerPoint Presentation</vt:lpstr>
      <vt:lpstr>PowerPoint Presentation</vt:lpstr>
      <vt:lpstr>Coding Exercise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Marty Bradley</cp:lastModifiedBy>
  <cp:revision>10</cp:revision>
  <dcterms:created xsi:type="dcterms:W3CDTF">2013-01-27T09:14:16Z</dcterms:created>
  <dcterms:modified xsi:type="dcterms:W3CDTF">2024-10-07T17:18:45Z</dcterms:modified>
  <cp:category/>
</cp:coreProperties>
</file>